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28"/>
  </p:notesMasterIdLst>
  <p:sldIdLst>
    <p:sldId id="257" r:id="rId3"/>
    <p:sldId id="258" r:id="rId4"/>
    <p:sldId id="259" r:id="rId5"/>
    <p:sldId id="271" r:id="rId6"/>
    <p:sldId id="260" r:id="rId7"/>
    <p:sldId id="263" r:id="rId8"/>
    <p:sldId id="272" r:id="rId9"/>
    <p:sldId id="273" r:id="rId10"/>
    <p:sldId id="274" r:id="rId11"/>
    <p:sldId id="275" r:id="rId12"/>
    <p:sldId id="262" r:id="rId13"/>
    <p:sldId id="276" r:id="rId14"/>
    <p:sldId id="277" r:id="rId15"/>
    <p:sldId id="278" r:id="rId16"/>
    <p:sldId id="279" r:id="rId17"/>
    <p:sldId id="280" r:id="rId18"/>
    <p:sldId id="265" r:id="rId19"/>
    <p:sldId id="281" r:id="rId20"/>
    <p:sldId id="282" r:id="rId21"/>
    <p:sldId id="283" r:id="rId22"/>
    <p:sldId id="284" r:id="rId23"/>
    <p:sldId id="264" r:id="rId24"/>
    <p:sldId id="286" r:id="rId25"/>
    <p:sldId id="287" r:id="rId26"/>
    <p:sldId id="268" r:id="rId27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515"/>
    <p:restoredTop sz="82680"/>
  </p:normalViewPr>
  <p:slideViewPr>
    <p:cSldViewPr snapToGrid="0" snapToObjects="1">
      <p:cViewPr varScale="1">
        <p:scale>
          <a:sx n="96" d="100"/>
          <a:sy n="96" d="100"/>
        </p:scale>
        <p:origin x="192" y="16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4EC7F9-7BFF-D841-AA16-97C200EA1AC2}" type="doc">
      <dgm:prSet loTypeId="urn:microsoft.com/office/officeart/2005/8/layout/gear1" loCatId="" qsTypeId="urn:microsoft.com/office/officeart/2005/8/quickstyle/simple4" qsCatId="simple" csTypeId="urn:microsoft.com/office/officeart/2005/8/colors/colorful1" csCatId="colorful" phldr="0"/>
      <dgm:spPr/>
    </dgm:pt>
    <dgm:pt modelId="{B2314360-2E9D-B544-8994-866973A70828}">
      <dgm:prSet phldrT="[文本]" phldr="1"/>
      <dgm:spPr/>
      <dgm:t>
        <a:bodyPr/>
        <a:lstStyle/>
        <a:p>
          <a:endParaRPr lang="zh-CN" altLang="en-US"/>
        </a:p>
      </dgm:t>
    </dgm:pt>
    <dgm:pt modelId="{8CC8D911-9E69-7A42-82DA-6FB06E65CCC1}" type="parTrans" cxnId="{37E8FF4B-269D-944A-BF68-F11A1C253977}">
      <dgm:prSet/>
      <dgm:spPr/>
      <dgm:t>
        <a:bodyPr/>
        <a:lstStyle/>
        <a:p>
          <a:endParaRPr lang="zh-CN" altLang="en-US"/>
        </a:p>
      </dgm:t>
    </dgm:pt>
    <dgm:pt modelId="{157C172E-0E06-9742-A085-3753FFAD0E7E}" type="sibTrans" cxnId="{37E8FF4B-269D-944A-BF68-F11A1C253977}">
      <dgm:prSet/>
      <dgm:spPr/>
      <dgm:t>
        <a:bodyPr/>
        <a:lstStyle/>
        <a:p>
          <a:endParaRPr lang="zh-CN" altLang="en-US"/>
        </a:p>
      </dgm:t>
    </dgm:pt>
    <dgm:pt modelId="{3059DAC0-1522-7E4B-AEB3-58416B203522}">
      <dgm:prSet phldrT="[文本]" phldr="1"/>
      <dgm:spPr/>
      <dgm:t>
        <a:bodyPr/>
        <a:lstStyle/>
        <a:p>
          <a:endParaRPr lang="zh-CN" altLang="en-US"/>
        </a:p>
      </dgm:t>
    </dgm:pt>
    <dgm:pt modelId="{A2A47533-93C7-1F4F-B396-FAEA4FC23F15}" type="parTrans" cxnId="{D3C6E2DF-CCA4-5649-96C6-C12EFE30E244}">
      <dgm:prSet/>
      <dgm:spPr/>
      <dgm:t>
        <a:bodyPr/>
        <a:lstStyle/>
        <a:p>
          <a:endParaRPr lang="zh-CN" altLang="en-US"/>
        </a:p>
      </dgm:t>
    </dgm:pt>
    <dgm:pt modelId="{DBFF4A89-7D73-8B49-8E9D-B94C723EC476}" type="sibTrans" cxnId="{D3C6E2DF-CCA4-5649-96C6-C12EFE30E244}">
      <dgm:prSet/>
      <dgm:spPr/>
      <dgm:t>
        <a:bodyPr/>
        <a:lstStyle/>
        <a:p>
          <a:endParaRPr lang="zh-CN" altLang="en-US"/>
        </a:p>
      </dgm:t>
    </dgm:pt>
    <dgm:pt modelId="{219E198E-666A-4E49-9B5D-0C8C6BEE8610}">
      <dgm:prSet phldrT="[文本]" phldr="1"/>
      <dgm:spPr/>
      <dgm:t>
        <a:bodyPr/>
        <a:lstStyle/>
        <a:p>
          <a:endParaRPr lang="zh-CN" altLang="en-US" dirty="0"/>
        </a:p>
      </dgm:t>
    </dgm:pt>
    <dgm:pt modelId="{73252D63-020A-0E46-AFD8-44B37238D5D2}" type="parTrans" cxnId="{40087E37-E7DD-0140-9D87-7E5B8D5D102B}">
      <dgm:prSet/>
      <dgm:spPr/>
      <dgm:t>
        <a:bodyPr/>
        <a:lstStyle/>
        <a:p>
          <a:endParaRPr lang="zh-CN" altLang="en-US"/>
        </a:p>
      </dgm:t>
    </dgm:pt>
    <dgm:pt modelId="{DE564FA6-2604-F54B-A9C2-8CE66A7A58DC}" type="sibTrans" cxnId="{40087E37-E7DD-0140-9D87-7E5B8D5D102B}">
      <dgm:prSet/>
      <dgm:spPr/>
      <dgm:t>
        <a:bodyPr/>
        <a:lstStyle/>
        <a:p>
          <a:endParaRPr lang="zh-CN" altLang="en-US"/>
        </a:p>
      </dgm:t>
    </dgm:pt>
    <dgm:pt modelId="{BA51196F-DBE8-F145-812D-1B0F32EA4B72}" type="pres">
      <dgm:prSet presAssocID="{254EC7F9-7BFF-D841-AA16-97C200EA1AC2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01334506-1AEE-B441-B06A-04E09BCDECA9}" type="pres">
      <dgm:prSet presAssocID="{B2314360-2E9D-B544-8994-866973A70828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2FA3D5C-697E-4641-83E0-56B2F3FD766D}" type="pres">
      <dgm:prSet presAssocID="{B2314360-2E9D-B544-8994-866973A70828}" presName="gear1srcNode" presStyleLbl="node1" presStyleIdx="0" presStyleCnt="3"/>
      <dgm:spPr/>
      <dgm:t>
        <a:bodyPr/>
        <a:lstStyle/>
        <a:p>
          <a:endParaRPr lang="zh-CN" altLang="en-US"/>
        </a:p>
      </dgm:t>
    </dgm:pt>
    <dgm:pt modelId="{05E67D59-1F75-EA4F-86E0-F26C6CC79CE1}" type="pres">
      <dgm:prSet presAssocID="{B2314360-2E9D-B544-8994-866973A70828}" presName="gear1dstNode" presStyleLbl="node1" presStyleIdx="0" presStyleCnt="3"/>
      <dgm:spPr/>
      <dgm:t>
        <a:bodyPr/>
        <a:lstStyle/>
        <a:p>
          <a:endParaRPr lang="zh-CN" altLang="en-US"/>
        </a:p>
      </dgm:t>
    </dgm:pt>
    <dgm:pt modelId="{B4DBFAF8-A95F-104F-AF1E-8957AB690DD6}" type="pres">
      <dgm:prSet presAssocID="{3059DAC0-1522-7E4B-AEB3-58416B203522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79B0342-8AE3-A149-9A6C-7AB824FB8EC7}" type="pres">
      <dgm:prSet presAssocID="{3059DAC0-1522-7E4B-AEB3-58416B203522}" presName="gear2srcNode" presStyleLbl="node1" presStyleIdx="1" presStyleCnt="3"/>
      <dgm:spPr/>
      <dgm:t>
        <a:bodyPr/>
        <a:lstStyle/>
        <a:p>
          <a:endParaRPr lang="zh-CN" altLang="en-US"/>
        </a:p>
      </dgm:t>
    </dgm:pt>
    <dgm:pt modelId="{C02E4444-E6D8-7C49-B9E4-B7AE8458FD52}" type="pres">
      <dgm:prSet presAssocID="{3059DAC0-1522-7E4B-AEB3-58416B203522}" presName="gear2dstNode" presStyleLbl="node1" presStyleIdx="1" presStyleCnt="3"/>
      <dgm:spPr/>
      <dgm:t>
        <a:bodyPr/>
        <a:lstStyle/>
        <a:p>
          <a:endParaRPr lang="zh-CN" altLang="en-US"/>
        </a:p>
      </dgm:t>
    </dgm:pt>
    <dgm:pt modelId="{CC820940-0E04-EA49-A54F-2B6730638D9C}" type="pres">
      <dgm:prSet presAssocID="{219E198E-666A-4E49-9B5D-0C8C6BEE8610}" presName="gear3" presStyleLbl="node1" presStyleIdx="2" presStyleCnt="3"/>
      <dgm:spPr/>
      <dgm:t>
        <a:bodyPr/>
        <a:lstStyle/>
        <a:p>
          <a:endParaRPr lang="zh-CN" altLang="en-US"/>
        </a:p>
      </dgm:t>
    </dgm:pt>
    <dgm:pt modelId="{79523C67-DC21-A940-A77F-3971B7B75941}" type="pres">
      <dgm:prSet presAssocID="{219E198E-666A-4E49-9B5D-0C8C6BEE8610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8226281-17C2-5345-B925-DA8896F5C012}" type="pres">
      <dgm:prSet presAssocID="{219E198E-666A-4E49-9B5D-0C8C6BEE8610}" presName="gear3srcNode" presStyleLbl="node1" presStyleIdx="2" presStyleCnt="3"/>
      <dgm:spPr/>
      <dgm:t>
        <a:bodyPr/>
        <a:lstStyle/>
        <a:p>
          <a:endParaRPr lang="zh-CN" altLang="en-US"/>
        </a:p>
      </dgm:t>
    </dgm:pt>
    <dgm:pt modelId="{F72EE62A-1D2D-7B45-BB13-834BEB440916}" type="pres">
      <dgm:prSet presAssocID="{219E198E-666A-4E49-9B5D-0C8C6BEE8610}" presName="gear3dstNode" presStyleLbl="node1" presStyleIdx="2" presStyleCnt="3"/>
      <dgm:spPr/>
      <dgm:t>
        <a:bodyPr/>
        <a:lstStyle/>
        <a:p>
          <a:endParaRPr lang="zh-CN" altLang="en-US"/>
        </a:p>
      </dgm:t>
    </dgm:pt>
    <dgm:pt modelId="{B6F43191-4583-1A42-822B-B6AC845FC4D4}" type="pres">
      <dgm:prSet presAssocID="{157C172E-0E06-9742-A085-3753FFAD0E7E}" presName="connector1" presStyleLbl="sibTrans2D1" presStyleIdx="0" presStyleCnt="3"/>
      <dgm:spPr/>
      <dgm:t>
        <a:bodyPr/>
        <a:lstStyle/>
        <a:p>
          <a:endParaRPr lang="zh-CN" altLang="en-US"/>
        </a:p>
      </dgm:t>
    </dgm:pt>
    <dgm:pt modelId="{0C02B2F0-526B-A642-8D78-6AC757AA4326}" type="pres">
      <dgm:prSet presAssocID="{DBFF4A89-7D73-8B49-8E9D-B94C723EC476}" presName="connector2" presStyleLbl="sibTrans2D1" presStyleIdx="1" presStyleCnt="3"/>
      <dgm:spPr/>
      <dgm:t>
        <a:bodyPr/>
        <a:lstStyle/>
        <a:p>
          <a:endParaRPr lang="zh-CN" altLang="en-US"/>
        </a:p>
      </dgm:t>
    </dgm:pt>
    <dgm:pt modelId="{547E8E27-CF7C-0D4D-82F0-91D6D5C6C173}" type="pres">
      <dgm:prSet presAssocID="{DE564FA6-2604-F54B-A9C2-8CE66A7A58DC}" presName="connector3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47BF599B-0C22-104F-B637-9E1F4CDB3F3F}" type="presOf" srcId="{219E198E-666A-4E49-9B5D-0C8C6BEE8610}" destId="{79523C67-DC21-A940-A77F-3971B7B75941}" srcOrd="1" destOrd="0" presId="urn:microsoft.com/office/officeart/2005/8/layout/gear1"/>
    <dgm:cxn modelId="{3F7C06C1-DE9E-254D-8D56-9C55C6D59871}" type="presOf" srcId="{B2314360-2E9D-B544-8994-866973A70828}" destId="{05E67D59-1F75-EA4F-86E0-F26C6CC79CE1}" srcOrd="2" destOrd="0" presId="urn:microsoft.com/office/officeart/2005/8/layout/gear1"/>
    <dgm:cxn modelId="{C531CA43-8C48-A249-A9D5-9CFBB3B5FEB6}" type="presOf" srcId="{219E198E-666A-4E49-9B5D-0C8C6BEE8610}" destId="{48226281-17C2-5345-B925-DA8896F5C012}" srcOrd="2" destOrd="0" presId="urn:microsoft.com/office/officeart/2005/8/layout/gear1"/>
    <dgm:cxn modelId="{D3EF1CEB-53DF-3D4E-A1B1-4D0CF55A31A5}" type="presOf" srcId="{B2314360-2E9D-B544-8994-866973A70828}" destId="{92FA3D5C-697E-4641-83E0-56B2F3FD766D}" srcOrd="1" destOrd="0" presId="urn:microsoft.com/office/officeart/2005/8/layout/gear1"/>
    <dgm:cxn modelId="{03DE7B4C-C547-A445-B999-196420A1DE53}" type="presOf" srcId="{254EC7F9-7BFF-D841-AA16-97C200EA1AC2}" destId="{BA51196F-DBE8-F145-812D-1B0F32EA4B72}" srcOrd="0" destOrd="0" presId="urn:microsoft.com/office/officeart/2005/8/layout/gear1"/>
    <dgm:cxn modelId="{17517612-DECA-D540-B49E-04FC48B1BF62}" type="presOf" srcId="{DE564FA6-2604-F54B-A9C2-8CE66A7A58DC}" destId="{547E8E27-CF7C-0D4D-82F0-91D6D5C6C173}" srcOrd="0" destOrd="0" presId="urn:microsoft.com/office/officeart/2005/8/layout/gear1"/>
    <dgm:cxn modelId="{E9C32256-C058-8D4A-B9B6-4728C4941337}" type="presOf" srcId="{3059DAC0-1522-7E4B-AEB3-58416B203522}" destId="{C02E4444-E6D8-7C49-B9E4-B7AE8458FD52}" srcOrd="2" destOrd="0" presId="urn:microsoft.com/office/officeart/2005/8/layout/gear1"/>
    <dgm:cxn modelId="{37E8FF4B-269D-944A-BF68-F11A1C253977}" srcId="{254EC7F9-7BFF-D841-AA16-97C200EA1AC2}" destId="{B2314360-2E9D-B544-8994-866973A70828}" srcOrd="0" destOrd="0" parTransId="{8CC8D911-9E69-7A42-82DA-6FB06E65CCC1}" sibTransId="{157C172E-0E06-9742-A085-3753FFAD0E7E}"/>
    <dgm:cxn modelId="{40087E37-E7DD-0140-9D87-7E5B8D5D102B}" srcId="{254EC7F9-7BFF-D841-AA16-97C200EA1AC2}" destId="{219E198E-666A-4E49-9B5D-0C8C6BEE8610}" srcOrd="2" destOrd="0" parTransId="{73252D63-020A-0E46-AFD8-44B37238D5D2}" sibTransId="{DE564FA6-2604-F54B-A9C2-8CE66A7A58DC}"/>
    <dgm:cxn modelId="{CCD3A5E2-57FC-514E-A5C1-4D99AE28269E}" type="presOf" srcId="{219E198E-666A-4E49-9B5D-0C8C6BEE8610}" destId="{CC820940-0E04-EA49-A54F-2B6730638D9C}" srcOrd="0" destOrd="0" presId="urn:microsoft.com/office/officeart/2005/8/layout/gear1"/>
    <dgm:cxn modelId="{2AD07B40-48C1-E740-B99D-34FEB4B5C3BC}" type="presOf" srcId="{3059DAC0-1522-7E4B-AEB3-58416B203522}" destId="{679B0342-8AE3-A149-9A6C-7AB824FB8EC7}" srcOrd="1" destOrd="0" presId="urn:microsoft.com/office/officeart/2005/8/layout/gear1"/>
    <dgm:cxn modelId="{41640335-C248-7041-863E-9AB3A65B6729}" type="presOf" srcId="{3059DAC0-1522-7E4B-AEB3-58416B203522}" destId="{B4DBFAF8-A95F-104F-AF1E-8957AB690DD6}" srcOrd="0" destOrd="0" presId="urn:microsoft.com/office/officeart/2005/8/layout/gear1"/>
    <dgm:cxn modelId="{F941D494-A5C3-3D47-BBD2-E84D52407374}" type="presOf" srcId="{219E198E-666A-4E49-9B5D-0C8C6BEE8610}" destId="{F72EE62A-1D2D-7B45-BB13-834BEB440916}" srcOrd="3" destOrd="0" presId="urn:microsoft.com/office/officeart/2005/8/layout/gear1"/>
    <dgm:cxn modelId="{90B8E39A-90AA-E545-A4E3-D692C6609143}" type="presOf" srcId="{DBFF4A89-7D73-8B49-8E9D-B94C723EC476}" destId="{0C02B2F0-526B-A642-8D78-6AC757AA4326}" srcOrd="0" destOrd="0" presId="urn:microsoft.com/office/officeart/2005/8/layout/gear1"/>
    <dgm:cxn modelId="{B56B2607-E780-DF4D-9FB8-AC0BCE537FC3}" type="presOf" srcId="{157C172E-0E06-9742-A085-3753FFAD0E7E}" destId="{B6F43191-4583-1A42-822B-B6AC845FC4D4}" srcOrd="0" destOrd="0" presId="urn:microsoft.com/office/officeart/2005/8/layout/gear1"/>
    <dgm:cxn modelId="{7F7877FA-9447-7E41-95D2-1B2AE997E9C0}" type="presOf" srcId="{B2314360-2E9D-B544-8994-866973A70828}" destId="{01334506-1AEE-B441-B06A-04E09BCDECA9}" srcOrd="0" destOrd="0" presId="urn:microsoft.com/office/officeart/2005/8/layout/gear1"/>
    <dgm:cxn modelId="{D3C6E2DF-CCA4-5649-96C6-C12EFE30E244}" srcId="{254EC7F9-7BFF-D841-AA16-97C200EA1AC2}" destId="{3059DAC0-1522-7E4B-AEB3-58416B203522}" srcOrd="1" destOrd="0" parTransId="{A2A47533-93C7-1F4F-B396-FAEA4FC23F15}" sibTransId="{DBFF4A89-7D73-8B49-8E9D-B94C723EC476}"/>
    <dgm:cxn modelId="{5EEBD070-A73C-0E4C-B286-366EA194B032}" type="presParOf" srcId="{BA51196F-DBE8-F145-812D-1B0F32EA4B72}" destId="{01334506-1AEE-B441-B06A-04E09BCDECA9}" srcOrd="0" destOrd="0" presId="urn:microsoft.com/office/officeart/2005/8/layout/gear1"/>
    <dgm:cxn modelId="{6EDB3F78-1FA7-5C4F-A971-280DC9EC95CB}" type="presParOf" srcId="{BA51196F-DBE8-F145-812D-1B0F32EA4B72}" destId="{92FA3D5C-697E-4641-83E0-56B2F3FD766D}" srcOrd="1" destOrd="0" presId="urn:microsoft.com/office/officeart/2005/8/layout/gear1"/>
    <dgm:cxn modelId="{33ACDBD8-595B-724A-9DF3-F3CE675E7E55}" type="presParOf" srcId="{BA51196F-DBE8-F145-812D-1B0F32EA4B72}" destId="{05E67D59-1F75-EA4F-86E0-F26C6CC79CE1}" srcOrd="2" destOrd="0" presId="urn:microsoft.com/office/officeart/2005/8/layout/gear1"/>
    <dgm:cxn modelId="{DED52E0A-3A32-4849-B803-F1CB5565B0E1}" type="presParOf" srcId="{BA51196F-DBE8-F145-812D-1B0F32EA4B72}" destId="{B4DBFAF8-A95F-104F-AF1E-8957AB690DD6}" srcOrd="3" destOrd="0" presId="urn:microsoft.com/office/officeart/2005/8/layout/gear1"/>
    <dgm:cxn modelId="{A789862E-1DBE-2049-BE02-7074EF635732}" type="presParOf" srcId="{BA51196F-DBE8-F145-812D-1B0F32EA4B72}" destId="{679B0342-8AE3-A149-9A6C-7AB824FB8EC7}" srcOrd="4" destOrd="0" presId="urn:microsoft.com/office/officeart/2005/8/layout/gear1"/>
    <dgm:cxn modelId="{0892C11F-5F6F-CE46-AD92-181D7E6F2380}" type="presParOf" srcId="{BA51196F-DBE8-F145-812D-1B0F32EA4B72}" destId="{C02E4444-E6D8-7C49-B9E4-B7AE8458FD52}" srcOrd="5" destOrd="0" presId="urn:microsoft.com/office/officeart/2005/8/layout/gear1"/>
    <dgm:cxn modelId="{F67E0115-D67D-9E41-A434-48B15E6697A0}" type="presParOf" srcId="{BA51196F-DBE8-F145-812D-1B0F32EA4B72}" destId="{CC820940-0E04-EA49-A54F-2B6730638D9C}" srcOrd="6" destOrd="0" presId="urn:microsoft.com/office/officeart/2005/8/layout/gear1"/>
    <dgm:cxn modelId="{7BB98DEB-129D-7646-B087-C73231F60897}" type="presParOf" srcId="{BA51196F-DBE8-F145-812D-1B0F32EA4B72}" destId="{79523C67-DC21-A940-A77F-3971B7B75941}" srcOrd="7" destOrd="0" presId="urn:microsoft.com/office/officeart/2005/8/layout/gear1"/>
    <dgm:cxn modelId="{DEDF2DF0-D219-7041-AEFB-114C222C30B9}" type="presParOf" srcId="{BA51196F-DBE8-F145-812D-1B0F32EA4B72}" destId="{48226281-17C2-5345-B925-DA8896F5C012}" srcOrd="8" destOrd="0" presId="urn:microsoft.com/office/officeart/2005/8/layout/gear1"/>
    <dgm:cxn modelId="{547D9FEF-9307-384B-94AA-5D3FC42663B4}" type="presParOf" srcId="{BA51196F-DBE8-F145-812D-1B0F32EA4B72}" destId="{F72EE62A-1D2D-7B45-BB13-834BEB440916}" srcOrd="9" destOrd="0" presId="urn:microsoft.com/office/officeart/2005/8/layout/gear1"/>
    <dgm:cxn modelId="{F9D7685F-F616-604A-8CCE-182BDBE418E4}" type="presParOf" srcId="{BA51196F-DBE8-F145-812D-1B0F32EA4B72}" destId="{B6F43191-4583-1A42-822B-B6AC845FC4D4}" srcOrd="10" destOrd="0" presId="urn:microsoft.com/office/officeart/2005/8/layout/gear1"/>
    <dgm:cxn modelId="{9A687084-8C2E-914A-93E1-9B68454492B0}" type="presParOf" srcId="{BA51196F-DBE8-F145-812D-1B0F32EA4B72}" destId="{0C02B2F0-526B-A642-8D78-6AC757AA4326}" srcOrd="11" destOrd="0" presId="urn:microsoft.com/office/officeart/2005/8/layout/gear1"/>
    <dgm:cxn modelId="{7EE404C9-3384-C64B-B996-D106CAAF78AA}" type="presParOf" srcId="{BA51196F-DBE8-F145-812D-1B0F32EA4B72}" destId="{547E8E27-CF7C-0D4D-82F0-91D6D5C6C173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334506-1AEE-B441-B06A-04E09BCDECA9}">
      <dsp:nvSpPr>
        <dsp:cNvPr id="0" name=""/>
        <dsp:cNvSpPr/>
      </dsp:nvSpPr>
      <dsp:spPr>
        <a:xfrm>
          <a:off x="1486875" y="1256904"/>
          <a:ext cx="1536216" cy="1536216"/>
        </a:xfrm>
        <a:prstGeom prst="gear9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800" kern="1200"/>
        </a:p>
      </dsp:txBody>
      <dsp:txXfrm>
        <a:off x="1795723" y="1616755"/>
        <a:ext cx="918520" cy="789647"/>
      </dsp:txXfrm>
    </dsp:sp>
    <dsp:sp modelId="{B4DBFAF8-A95F-104F-AF1E-8957AB690DD6}">
      <dsp:nvSpPr>
        <dsp:cNvPr id="0" name=""/>
        <dsp:cNvSpPr/>
      </dsp:nvSpPr>
      <dsp:spPr>
        <a:xfrm>
          <a:off x="593077" y="893798"/>
          <a:ext cx="1117248" cy="1117248"/>
        </a:xfrm>
        <a:prstGeom prst="gear6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700" kern="1200"/>
        </a:p>
      </dsp:txBody>
      <dsp:txXfrm>
        <a:off x="874348" y="1176769"/>
        <a:ext cx="554706" cy="551306"/>
      </dsp:txXfrm>
    </dsp:sp>
    <dsp:sp modelId="{CC820940-0E04-EA49-A54F-2B6730638D9C}">
      <dsp:nvSpPr>
        <dsp:cNvPr id="0" name=""/>
        <dsp:cNvSpPr/>
      </dsp:nvSpPr>
      <dsp:spPr>
        <a:xfrm rot="20700000">
          <a:off x="1218850" y="123011"/>
          <a:ext cx="1094675" cy="1094675"/>
        </a:xfrm>
        <a:prstGeom prst="gear6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900" kern="1200" dirty="0"/>
        </a:p>
      </dsp:txBody>
      <dsp:txXfrm rot="-20700000">
        <a:off x="1458944" y="363105"/>
        <a:ext cx="614486" cy="614486"/>
      </dsp:txXfrm>
    </dsp:sp>
    <dsp:sp modelId="{B6F43191-4583-1A42-822B-B6AC845FC4D4}">
      <dsp:nvSpPr>
        <dsp:cNvPr id="0" name=""/>
        <dsp:cNvSpPr/>
      </dsp:nvSpPr>
      <dsp:spPr>
        <a:xfrm>
          <a:off x="1354036" y="1033340"/>
          <a:ext cx="1966357" cy="1966357"/>
        </a:xfrm>
        <a:prstGeom prst="circularArrow">
          <a:avLst>
            <a:gd name="adj1" fmla="val 4687"/>
            <a:gd name="adj2" fmla="val 299029"/>
            <a:gd name="adj3" fmla="val 2469583"/>
            <a:gd name="adj4" fmla="val 15965545"/>
            <a:gd name="adj5" fmla="val 5469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02B2F0-526B-A642-8D78-6AC757AA4326}">
      <dsp:nvSpPr>
        <dsp:cNvPr id="0" name=""/>
        <dsp:cNvSpPr/>
      </dsp:nvSpPr>
      <dsp:spPr>
        <a:xfrm>
          <a:off x="395214" y="652607"/>
          <a:ext cx="1428681" cy="1428681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7E8E27-CF7C-0D4D-82F0-91D6D5C6C173}">
      <dsp:nvSpPr>
        <dsp:cNvPr id="0" name=""/>
        <dsp:cNvSpPr/>
      </dsp:nvSpPr>
      <dsp:spPr>
        <a:xfrm>
          <a:off x="965640" y="-110750"/>
          <a:ext cx="1540406" cy="154040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9A78A1-1680-4C4D-9036-AB809FDBF881}" type="datetimeFigureOut">
              <a:rPr kumimoji="1" lang="zh-CN" altLang="en-US" smtClean="0"/>
              <a:t>2017/8/16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E15851-4D39-9A40-A229-8473C64B63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6590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15851-4D39-9A40-A229-8473C64B638F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431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www.officeplus.cn/Template/Home.shtml" TargetMode="External"/><Relationship Id="rId3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gradFill flip="none" rotWithShape="1">
          <a:gsLst>
            <a:gs pos="0">
              <a:schemeClr val="bg1"/>
            </a:gs>
            <a:gs pos="6700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 userDrawn="1"/>
        </p:nvSpPr>
        <p:spPr>
          <a:xfrm>
            <a:off x="849780" y="5172301"/>
            <a:ext cx="5150340" cy="5150340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-765628" y="4401373"/>
            <a:ext cx="3015427" cy="3015427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2"/>
          <p:cNvSpPr/>
          <p:nvPr userDrawn="1"/>
        </p:nvSpPr>
        <p:spPr>
          <a:xfrm>
            <a:off x="849780" y="3973882"/>
            <a:ext cx="1970009" cy="1970009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422289" y="3889828"/>
            <a:ext cx="854982" cy="854982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 userDrawn="1"/>
        </p:nvSpPr>
        <p:spPr>
          <a:xfrm>
            <a:off x="1564236" y="6339861"/>
            <a:ext cx="1076939" cy="1076939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 userDrawn="1"/>
        </p:nvSpPr>
        <p:spPr>
          <a:xfrm>
            <a:off x="2484890" y="6027944"/>
            <a:ext cx="334899" cy="334899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/>
          <p:nvPr userDrawn="1"/>
        </p:nvSpPr>
        <p:spPr>
          <a:xfrm>
            <a:off x="2465188" y="4744810"/>
            <a:ext cx="873483" cy="873483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/>
          <p:cNvSpPr/>
          <p:nvPr userDrawn="1"/>
        </p:nvSpPr>
        <p:spPr>
          <a:xfrm>
            <a:off x="7086881" y="-900967"/>
            <a:ext cx="2220844" cy="2220844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椭圆 3"/>
          <p:cNvSpPr/>
          <p:nvPr userDrawn="1"/>
        </p:nvSpPr>
        <p:spPr>
          <a:xfrm>
            <a:off x="9454581" y="-549383"/>
            <a:ext cx="3407441" cy="3407441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/>
          <p:cNvSpPr/>
          <p:nvPr userDrawn="1"/>
        </p:nvSpPr>
        <p:spPr>
          <a:xfrm>
            <a:off x="8907429" y="-334768"/>
            <a:ext cx="1472991" cy="1472991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 userDrawn="1"/>
        </p:nvSpPr>
        <p:spPr>
          <a:xfrm>
            <a:off x="7061964" y="625398"/>
            <a:ext cx="1025650" cy="1025650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18205" y="1911283"/>
            <a:ext cx="1590674" cy="1590674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 userDrawn="1"/>
        </p:nvSpPr>
        <p:spPr>
          <a:xfrm>
            <a:off x="6267191" y="1326869"/>
            <a:ext cx="453456" cy="453456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11664471" y="3298513"/>
            <a:ext cx="732468" cy="732468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0879229" y="3134662"/>
            <a:ext cx="346604" cy="346604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0" hasCustomPrompt="1"/>
          </p:nvPr>
        </p:nvSpPr>
        <p:spPr>
          <a:xfrm>
            <a:off x="3132306" y="2498576"/>
            <a:ext cx="5927388" cy="135767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21" name="文本占位符 19"/>
          <p:cNvSpPr>
            <a:spLocks noGrp="1"/>
          </p:cNvSpPr>
          <p:nvPr>
            <p:ph type="body" sz="quarter" idx="11" hasCustomPrompt="1"/>
          </p:nvPr>
        </p:nvSpPr>
        <p:spPr>
          <a:xfrm>
            <a:off x="3132306" y="4578972"/>
            <a:ext cx="5927388" cy="33965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30000"/>
              </a:lnSpc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22" name="椭圆 21"/>
          <p:cNvSpPr/>
          <p:nvPr userDrawn="1"/>
        </p:nvSpPr>
        <p:spPr>
          <a:xfrm>
            <a:off x="901493" y="3145269"/>
            <a:ext cx="468355" cy="46835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/>
          <p:cNvSpPr/>
          <p:nvPr userDrawn="1"/>
        </p:nvSpPr>
        <p:spPr>
          <a:xfrm>
            <a:off x="480939" y="2631757"/>
            <a:ext cx="724235" cy="724235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10650826" y="2926583"/>
            <a:ext cx="226929" cy="226929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053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45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gradFill>
          <a:gsLst>
            <a:gs pos="0">
              <a:schemeClr val="bg1"/>
            </a:gs>
            <a:gs pos="6700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 userDrawn="1"/>
        </p:nvSpPr>
        <p:spPr>
          <a:xfrm>
            <a:off x="5427411" y="-1921057"/>
            <a:ext cx="3192086" cy="3192086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椭圆 1"/>
          <p:cNvSpPr/>
          <p:nvPr userDrawn="1"/>
        </p:nvSpPr>
        <p:spPr>
          <a:xfrm rot="20564813">
            <a:off x="2865697" y="-275747"/>
            <a:ext cx="1192937" cy="1192937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2"/>
          <p:cNvSpPr/>
          <p:nvPr userDrawn="1"/>
        </p:nvSpPr>
        <p:spPr>
          <a:xfrm rot="20564813">
            <a:off x="4190298" y="-592061"/>
            <a:ext cx="1830324" cy="1830324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椭圆 3"/>
          <p:cNvSpPr/>
          <p:nvPr userDrawn="1"/>
        </p:nvSpPr>
        <p:spPr>
          <a:xfrm rot="20564813">
            <a:off x="3813092" y="-217323"/>
            <a:ext cx="791224" cy="791224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/>
          <p:cNvSpPr/>
          <p:nvPr userDrawn="1"/>
        </p:nvSpPr>
        <p:spPr>
          <a:xfrm rot="20564813">
            <a:off x="2989138" y="610281"/>
            <a:ext cx="550933" cy="55093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/>
          <p:cNvSpPr/>
          <p:nvPr userDrawn="1"/>
        </p:nvSpPr>
        <p:spPr>
          <a:xfrm rot="20564813">
            <a:off x="5466868" y="524062"/>
            <a:ext cx="854438" cy="854438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/>
          <p:cNvSpPr/>
          <p:nvPr userDrawn="1"/>
        </p:nvSpPr>
        <p:spPr>
          <a:xfrm rot="20564813">
            <a:off x="2654522" y="1149241"/>
            <a:ext cx="243576" cy="243576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 userDrawn="1"/>
        </p:nvSpPr>
        <p:spPr>
          <a:xfrm rot="20564813">
            <a:off x="5756216" y="1275190"/>
            <a:ext cx="393449" cy="39344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 userDrawn="1"/>
        </p:nvSpPr>
        <p:spPr>
          <a:xfrm rot="20564813">
            <a:off x="5301220" y="1351640"/>
            <a:ext cx="186180" cy="186180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 userDrawn="1"/>
        </p:nvSpPr>
        <p:spPr>
          <a:xfrm rot="20564813">
            <a:off x="5142815" y="1292266"/>
            <a:ext cx="121896" cy="121896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/>
          <p:nvPr userDrawn="1"/>
        </p:nvSpPr>
        <p:spPr>
          <a:xfrm rot="20564813">
            <a:off x="6595017" y="1097850"/>
            <a:ext cx="776274" cy="776274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 userDrawn="1"/>
        </p:nvSpPr>
        <p:spPr>
          <a:xfrm rot="20564813">
            <a:off x="1046955" y="1043112"/>
            <a:ext cx="399685" cy="399685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8687528" y="147823"/>
            <a:ext cx="454772" cy="454772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8291917" y="702130"/>
            <a:ext cx="568899" cy="568899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8934864" y="466000"/>
            <a:ext cx="207436" cy="207436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9258979" y="326538"/>
            <a:ext cx="168156" cy="168156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占位符 19"/>
          <p:cNvSpPr>
            <a:spLocks noGrp="1"/>
          </p:cNvSpPr>
          <p:nvPr>
            <p:ph type="body" sz="quarter" idx="10" hasCustomPrompt="1"/>
          </p:nvPr>
        </p:nvSpPr>
        <p:spPr>
          <a:xfrm>
            <a:off x="1521068" y="3546358"/>
            <a:ext cx="3138030" cy="73245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 hasCustomPrompt="1"/>
          </p:nvPr>
        </p:nvSpPr>
        <p:spPr>
          <a:xfrm>
            <a:off x="6875388" y="2701840"/>
            <a:ext cx="3138030" cy="33745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21" name="文本占位符 19"/>
          <p:cNvSpPr>
            <a:spLocks noGrp="1"/>
          </p:cNvSpPr>
          <p:nvPr>
            <p:ph type="body" sz="quarter" idx="12" hasCustomPrompt="1"/>
          </p:nvPr>
        </p:nvSpPr>
        <p:spPr>
          <a:xfrm>
            <a:off x="6875388" y="3742373"/>
            <a:ext cx="3138030" cy="33745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22" name="文本占位符 19"/>
          <p:cNvSpPr>
            <a:spLocks noGrp="1"/>
          </p:cNvSpPr>
          <p:nvPr>
            <p:ph type="body" sz="quarter" idx="13" hasCustomPrompt="1"/>
          </p:nvPr>
        </p:nvSpPr>
        <p:spPr>
          <a:xfrm>
            <a:off x="6875388" y="4782906"/>
            <a:ext cx="3138030" cy="33745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23" name="椭圆 22"/>
          <p:cNvSpPr/>
          <p:nvPr userDrawn="1"/>
        </p:nvSpPr>
        <p:spPr>
          <a:xfrm rot="10664813">
            <a:off x="1606491" y="6429042"/>
            <a:ext cx="1192937" cy="1192937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/>
          <p:cNvSpPr/>
          <p:nvPr userDrawn="1"/>
        </p:nvSpPr>
        <p:spPr>
          <a:xfrm rot="10664813">
            <a:off x="-298887" y="5682735"/>
            <a:ext cx="1830324" cy="1830324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 userDrawn="1"/>
        </p:nvSpPr>
        <p:spPr>
          <a:xfrm rot="10664813">
            <a:off x="1049383" y="6574260"/>
            <a:ext cx="791224" cy="791224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椭圆 25"/>
          <p:cNvSpPr/>
          <p:nvPr userDrawn="1"/>
        </p:nvSpPr>
        <p:spPr>
          <a:xfrm rot="10664813">
            <a:off x="2264562" y="6255404"/>
            <a:ext cx="550933" cy="55093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/>
          <p:cNvSpPr/>
          <p:nvPr userDrawn="1"/>
        </p:nvSpPr>
        <p:spPr>
          <a:xfrm rot="10664813">
            <a:off x="-410114" y="5359791"/>
            <a:ext cx="854438" cy="854438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/>
          <p:cNvSpPr/>
          <p:nvPr userDrawn="1"/>
        </p:nvSpPr>
        <p:spPr>
          <a:xfrm rot="10664813">
            <a:off x="2989615" y="6163309"/>
            <a:ext cx="243576" cy="243576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/>
          <p:cNvSpPr/>
          <p:nvPr userDrawn="1"/>
        </p:nvSpPr>
        <p:spPr>
          <a:xfrm rot="10664813">
            <a:off x="-101718" y="5072159"/>
            <a:ext cx="393449" cy="39344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/>
          <p:cNvSpPr/>
          <p:nvPr userDrawn="1"/>
        </p:nvSpPr>
        <p:spPr>
          <a:xfrm rot="10664813">
            <a:off x="534476" y="5346636"/>
            <a:ext cx="186180" cy="186180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/>
          <p:cNvSpPr/>
          <p:nvPr userDrawn="1"/>
        </p:nvSpPr>
        <p:spPr>
          <a:xfrm rot="10664813">
            <a:off x="726986" y="5516493"/>
            <a:ext cx="121896" cy="121896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/>
          <p:cNvSpPr/>
          <p:nvPr userDrawn="1"/>
        </p:nvSpPr>
        <p:spPr>
          <a:xfrm rot="10664813">
            <a:off x="4381690" y="6508239"/>
            <a:ext cx="399685" cy="399685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7306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页">
    <p:bg>
      <p:bgPr>
        <a:gradFill>
          <a:gsLst>
            <a:gs pos="0">
              <a:schemeClr val="bg1"/>
            </a:gs>
            <a:gs pos="6700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 userDrawn="1"/>
        </p:nvSpPr>
        <p:spPr>
          <a:xfrm>
            <a:off x="5427411" y="-1921057"/>
            <a:ext cx="3192086" cy="3192086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椭圆 1"/>
          <p:cNvSpPr/>
          <p:nvPr userDrawn="1"/>
        </p:nvSpPr>
        <p:spPr>
          <a:xfrm rot="20564813">
            <a:off x="2865697" y="-275747"/>
            <a:ext cx="1192937" cy="1192937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2"/>
          <p:cNvSpPr/>
          <p:nvPr userDrawn="1"/>
        </p:nvSpPr>
        <p:spPr>
          <a:xfrm rot="20564813">
            <a:off x="4190298" y="-592061"/>
            <a:ext cx="1830324" cy="1830324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椭圆 3"/>
          <p:cNvSpPr/>
          <p:nvPr userDrawn="1"/>
        </p:nvSpPr>
        <p:spPr>
          <a:xfrm rot="20564813">
            <a:off x="3813092" y="-217323"/>
            <a:ext cx="791224" cy="791224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/>
          <p:cNvSpPr/>
          <p:nvPr userDrawn="1"/>
        </p:nvSpPr>
        <p:spPr>
          <a:xfrm rot="20564813">
            <a:off x="2989138" y="610281"/>
            <a:ext cx="550933" cy="55093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/>
          <p:cNvSpPr/>
          <p:nvPr userDrawn="1"/>
        </p:nvSpPr>
        <p:spPr>
          <a:xfrm rot="20564813">
            <a:off x="5466868" y="524062"/>
            <a:ext cx="854438" cy="854438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/>
          <p:cNvSpPr/>
          <p:nvPr userDrawn="1"/>
        </p:nvSpPr>
        <p:spPr>
          <a:xfrm rot="20564813">
            <a:off x="2654522" y="1149241"/>
            <a:ext cx="243576" cy="243576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 userDrawn="1"/>
        </p:nvSpPr>
        <p:spPr>
          <a:xfrm rot="20564813">
            <a:off x="5756216" y="1275190"/>
            <a:ext cx="393449" cy="39344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 userDrawn="1"/>
        </p:nvSpPr>
        <p:spPr>
          <a:xfrm rot="20564813">
            <a:off x="5301220" y="1351640"/>
            <a:ext cx="186180" cy="186180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 userDrawn="1"/>
        </p:nvSpPr>
        <p:spPr>
          <a:xfrm rot="20564813">
            <a:off x="5142815" y="1292266"/>
            <a:ext cx="121896" cy="121896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/>
          <p:nvPr userDrawn="1"/>
        </p:nvSpPr>
        <p:spPr>
          <a:xfrm rot="20564813">
            <a:off x="6595017" y="1097850"/>
            <a:ext cx="776274" cy="776274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 userDrawn="1"/>
        </p:nvSpPr>
        <p:spPr>
          <a:xfrm rot="20564813">
            <a:off x="1046955" y="1043112"/>
            <a:ext cx="399685" cy="399685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8687528" y="147823"/>
            <a:ext cx="454772" cy="454772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8291917" y="702130"/>
            <a:ext cx="568899" cy="568899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8934864" y="466000"/>
            <a:ext cx="207436" cy="207436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9258979" y="326538"/>
            <a:ext cx="168156" cy="168156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占位符 19"/>
          <p:cNvSpPr>
            <a:spLocks noGrp="1"/>
          </p:cNvSpPr>
          <p:nvPr>
            <p:ph type="body" sz="quarter" idx="10" hasCustomPrompt="1"/>
          </p:nvPr>
        </p:nvSpPr>
        <p:spPr>
          <a:xfrm>
            <a:off x="1521068" y="3546358"/>
            <a:ext cx="3138030" cy="73245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 hasCustomPrompt="1"/>
          </p:nvPr>
        </p:nvSpPr>
        <p:spPr>
          <a:xfrm>
            <a:off x="6875388" y="2701840"/>
            <a:ext cx="3138030" cy="33745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21" name="文本占位符 19"/>
          <p:cNvSpPr>
            <a:spLocks noGrp="1"/>
          </p:cNvSpPr>
          <p:nvPr>
            <p:ph type="body" sz="quarter" idx="12" hasCustomPrompt="1"/>
          </p:nvPr>
        </p:nvSpPr>
        <p:spPr>
          <a:xfrm>
            <a:off x="6875388" y="3478175"/>
            <a:ext cx="3138030" cy="33745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23" name="椭圆 22"/>
          <p:cNvSpPr/>
          <p:nvPr userDrawn="1"/>
        </p:nvSpPr>
        <p:spPr>
          <a:xfrm rot="10664813">
            <a:off x="1606491" y="6429042"/>
            <a:ext cx="1192937" cy="1192937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/>
          <p:cNvSpPr/>
          <p:nvPr userDrawn="1"/>
        </p:nvSpPr>
        <p:spPr>
          <a:xfrm rot="10664813">
            <a:off x="-298887" y="5682735"/>
            <a:ext cx="1830324" cy="1830324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 userDrawn="1"/>
        </p:nvSpPr>
        <p:spPr>
          <a:xfrm rot="10664813">
            <a:off x="1049383" y="6574260"/>
            <a:ext cx="791224" cy="791224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椭圆 25"/>
          <p:cNvSpPr/>
          <p:nvPr userDrawn="1"/>
        </p:nvSpPr>
        <p:spPr>
          <a:xfrm rot="10664813">
            <a:off x="2264562" y="6255404"/>
            <a:ext cx="550933" cy="55093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/>
          <p:cNvSpPr/>
          <p:nvPr userDrawn="1"/>
        </p:nvSpPr>
        <p:spPr>
          <a:xfrm rot="10664813">
            <a:off x="-410114" y="5359791"/>
            <a:ext cx="854438" cy="854438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/>
          <p:cNvSpPr/>
          <p:nvPr userDrawn="1"/>
        </p:nvSpPr>
        <p:spPr>
          <a:xfrm rot="10664813">
            <a:off x="2989615" y="6163309"/>
            <a:ext cx="243576" cy="243576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/>
          <p:cNvSpPr/>
          <p:nvPr userDrawn="1"/>
        </p:nvSpPr>
        <p:spPr>
          <a:xfrm rot="10664813">
            <a:off x="-101718" y="5072159"/>
            <a:ext cx="393449" cy="39344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/>
          <p:cNvSpPr/>
          <p:nvPr userDrawn="1"/>
        </p:nvSpPr>
        <p:spPr>
          <a:xfrm rot="10664813">
            <a:off x="534476" y="5346636"/>
            <a:ext cx="186180" cy="186180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/>
          <p:cNvSpPr/>
          <p:nvPr userDrawn="1"/>
        </p:nvSpPr>
        <p:spPr>
          <a:xfrm rot="10664813">
            <a:off x="726986" y="5516493"/>
            <a:ext cx="121896" cy="121896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/>
          <p:cNvSpPr/>
          <p:nvPr userDrawn="1"/>
        </p:nvSpPr>
        <p:spPr>
          <a:xfrm rot="10664813">
            <a:off x="4381690" y="6508239"/>
            <a:ext cx="399685" cy="399685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文本占位符 19"/>
          <p:cNvSpPr>
            <a:spLocks noGrp="1"/>
          </p:cNvSpPr>
          <p:nvPr>
            <p:ph type="body" sz="quarter" idx="13" hasCustomPrompt="1"/>
          </p:nvPr>
        </p:nvSpPr>
        <p:spPr>
          <a:xfrm>
            <a:off x="6875388" y="4254510"/>
            <a:ext cx="3138030" cy="33745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4" name="文本占位符 19"/>
          <p:cNvSpPr>
            <a:spLocks noGrp="1"/>
          </p:cNvSpPr>
          <p:nvPr>
            <p:ph type="body" sz="quarter" idx="14" hasCustomPrompt="1"/>
          </p:nvPr>
        </p:nvSpPr>
        <p:spPr>
          <a:xfrm>
            <a:off x="6875388" y="5030845"/>
            <a:ext cx="3138030" cy="33745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8391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目录页">
    <p:bg>
      <p:bgPr>
        <a:gradFill>
          <a:gsLst>
            <a:gs pos="0">
              <a:schemeClr val="bg1"/>
            </a:gs>
            <a:gs pos="6700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 userDrawn="1"/>
        </p:nvSpPr>
        <p:spPr>
          <a:xfrm>
            <a:off x="5427411" y="-1921057"/>
            <a:ext cx="3192086" cy="3192086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椭圆 1"/>
          <p:cNvSpPr/>
          <p:nvPr userDrawn="1"/>
        </p:nvSpPr>
        <p:spPr>
          <a:xfrm rot="20564813">
            <a:off x="2865697" y="-275747"/>
            <a:ext cx="1192937" cy="1192937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2"/>
          <p:cNvSpPr/>
          <p:nvPr userDrawn="1"/>
        </p:nvSpPr>
        <p:spPr>
          <a:xfrm rot="20564813">
            <a:off x="4190298" y="-592061"/>
            <a:ext cx="1830324" cy="1830324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椭圆 3"/>
          <p:cNvSpPr/>
          <p:nvPr userDrawn="1"/>
        </p:nvSpPr>
        <p:spPr>
          <a:xfrm rot="20564813">
            <a:off x="3813092" y="-217323"/>
            <a:ext cx="791224" cy="791224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/>
          <p:cNvSpPr/>
          <p:nvPr userDrawn="1"/>
        </p:nvSpPr>
        <p:spPr>
          <a:xfrm rot="20564813">
            <a:off x="2989138" y="610281"/>
            <a:ext cx="550933" cy="55093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/>
          <p:cNvSpPr/>
          <p:nvPr userDrawn="1"/>
        </p:nvSpPr>
        <p:spPr>
          <a:xfrm rot="20564813">
            <a:off x="5466868" y="524062"/>
            <a:ext cx="854438" cy="854438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/>
          <p:cNvSpPr/>
          <p:nvPr userDrawn="1"/>
        </p:nvSpPr>
        <p:spPr>
          <a:xfrm rot="20564813">
            <a:off x="2654522" y="1149241"/>
            <a:ext cx="243576" cy="243576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 userDrawn="1"/>
        </p:nvSpPr>
        <p:spPr>
          <a:xfrm rot="20564813">
            <a:off x="5756216" y="1275190"/>
            <a:ext cx="393449" cy="39344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 userDrawn="1"/>
        </p:nvSpPr>
        <p:spPr>
          <a:xfrm rot="20564813">
            <a:off x="5301220" y="1351640"/>
            <a:ext cx="186180" cy="186180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 userDrawn="1"/>
        </p:nvSpPr>
        <p:spPr>
          <a:xfrm rot="20564813">
            <a:off x="5142815" y="1292266"/>
            <a:ext cx="121896" cy="121896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/>
          <p:nvPr userDrawn="1"/>
        </p:nvSpPr>
        <p:spPr>
          <a:xfrm rot="20564813">
            <a:off x="6595017" y="1097850"/>
            <a:ext cx="776274" cy="776274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 userDrawn="1"/>
        </p:nvSpPr>
        <p:spPr>
          <a:xfrm rot="20564813">
            <a:off x="1046955" y="1043112"/>
            <a:ext cx="399685" cy="399685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8687528" y="147823"/>
            <a:ext cx="454772" cy="454772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8291917" y="702130"/>
            <a:ext cx="568899" cy="568899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8934864" y="466000"/>
            <a:ext cx="207436" cy="207436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9258979" y="326538"/>
            <a:ext cx="168156" cy="168156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占位符 19"/>
          <p:cNvSpPr>
            <a:spLocks noGrp="1"/>
          </p:cNvSpPr>
          <p:nvPr>
            <p:ph type="body" sz="quarter" idx="10" hasCustomPrompt="1"/>
          </p:nvPr>
        </p:nvSpPr>
        <p:spPr>
          <a:xfrm>
            <a:off x="1521068" y="3546358"/>
            <a:ext cx="3138030" cy="73245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 hasCustomPrompt="1"/>
          </p:nvPr>
        </p:nvSpPr>
        <p:spPr>
          <a:xfrm>
            <a:off x="6875388" y="2197947"/>
            <a:ext cx="3138030" cy="33745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21" name="文本占位符 19"/>
          <p:cNvSpPr>
            <a:spLocks noGrp="1"/>
          </p:cNvSpPr>
          <p:nvPr>
            <p:ph type="body" sz="quarter" idx="12" hasCustomPrompt="1"/>
          </p:nvPr>
        </p:nvSpPr>
        <p:spPr>
          <a:xfrm>
            <a:off x="6875388" y="2974282"/>
            <a:ext cx="3138030" cy="33745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23" name="椭圆 22"/>
          <p:cNvSpPr/>
          <p:nvPr userDrawn="1"/>
        </p:nvSpPr>
        <p:spPr>
          <a:xfrm rot="10664813">
            <a:off x="1606491" y="6429042"/>
            <a:ext cx="1192937" cy="1192937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/>
          <p:cNvSpPr/>
          <p:nvPr userDrawn="1"/>
        </p:nvSpPr>
        <p:spPr>
          <a:xfrm rot="10664813">
            <a:off x="-298887" y="5682735"/>
            <a:ext cx="1830324" cy="1830324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 userDrawn="1"/>
        </p:nvSpPr>
        <p:spPr>
          <a:xfrm rot="10664813">
            <a:off x="1049383" y="6574260"/>
            <a:ext cx="791224" cy="791224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椭圆 25"/>
          <p:cNvSpPr/>
          <p:nvPr userDrawn="1"/>
        </p:nvSpPr>
        <p:spPr>
          <a:xfrm rot="10664813">
            <a:off x="2264562" y="6255404"/>
            <a:ext cx="550933" cy="55093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/>
          <p:cNvSpPr/>
          <p:nvPr userDrawn="1"/>
        </p:nvSpPr>
        <p:spPr>
          <a:xfrm rot="10664813">
            <a:off x="-410114" y="5359791"/>
            <a:ext cx="854438" cy="854438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/>
          <p:cNvSpPr/>
          <p:nvPr userDrawn="1"/>
        </p:nvSpPr>
        <p:spPr>
          <a:xfrm rot="10664813">
            <a:off x="2989615" y="6163309"/>
            <a:ext cx="243576" cy="243576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/>
          <p:cNvSpPr/>
          <p:nvPr userDrawn="1"/>
        </p:nvSpPr>
        <p:spPr>
          <a:xfrm rot="10664813">
            <a:off x="-101718" y="5072159"/>
            <a:ext cx="393449" cy="39344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/>
          <p:cNvSpPr/>
          <p:nvPr userDrawn="1"/>
        </p:nvSpPr>
        <p:spPr>
          <a:xfrm rot="10664813">
            <a:off x="534476" y="5346636"/>
            <a:ext cx="186180" cy="186180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/>
          <p:cNvSpPr/>
          <p:nvPr userDrawn="1"/>
        </p:nvSpPr>
        <p:spPr>
          <a:xfrm rot="10664813">
            <a:off x="726986" y="5516493"/>
            <a:ext cx="121896" cy="121896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/>
          <p:cNvSpPr/>
          <p:nvPr userDrawn="1"/>
        </p:nvSpPr>
        <p:spPr>
          <a:xfrm rot="10664813">
            <a:off x="4381690" y="6508239"/>
            <a:ext cx="399685" cy="399685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文本占位符 19"/>
          <p:cNvSpPr>
            <a:spLocks noGrp="1"/>
          </p:cNvSpPr>
          <p:nvPr>
            <p:ph type="body" sz="quarter" idx="13" hasCustomPrompt="1"/>
          </p:nvPr>
        </p:nvSpPr>
        <p:spPr>
          <a:xfrm>
            <a:off x="6875388" y="3750617"/>
            <a:ext cx="3138030" cy="33745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4" name="文本占位符 19"/>
          <p:cNvSpPr>
            <a:spLocks noGrp="1"/>
          </p:cNvSpPr>
          <p:nvPr>
            <p:ph type="body" sz="quarter" idx="14" hasCustomPrompt="1"/>
          </p:nvPr>
        </p:nvSpPr>
        <p:spPr>
          <a:xfrm>
            <a:off x="6875388" y="4526952"/>
            <a:ext cx="3138030" cy="33745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5" name="文本占位符 19"/>
          <p:cNvSpPr>
            <a:spLocks noGrp="1"/>
          </p:cNvSpPr>
          <p:nvPr>
            <p:ph type="body" sz="quarter" idx="15" hasCustomPrompt="1"/>
          </p:nvPr>
        </p:nvSpPr>
        <p:spPr>
          <a:xfrm>
            <a:off x="6875388" y="5303287"/>
            <a:ext cx="3138030" cy="33745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401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目录页">
    <p:bg>
      <p:bgPr>
        <a:gradFill>
          <a:gsLst>
            <a:gs pos="0">
              <a:schemeClr val="bg1"/>
            </a:gs>
            <a:gs pos="6700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 userDrawn="1"/>
        </p:nvSpPr>
        <p:spPr>
          <a:xfrm>
            <a:off x="5427411" y="-1921057"/>
            <a:ext cx="3192086" cy="3192086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椭圆 1"/>
          <p:cNvSpPr/>
          <p:nvPr userDrawn="1"/>
        </p:nvSpPr>
        <p:spPr>
          <a:xfrm rot="20564813">
            <a:off x="2865697" y="-275747"/>
            <a:ext cx="1192937" cy="1192937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2"/>
          <p:cNvSpPr/>
          <p:nvPr userDrawn="1"/>
        </p:nvSpPr>
        <p:spPr>
          <a:xfrm rot="20564813">
            <a:off x="4190298" y="-592061"/>
            <a:ext cx="1830324" cy="1830324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椭圆 3"/>
          <p:cNvSpPr/>
          <p:nvPr userDrawn="1"/>
        </p:nvSpPr>
        <p:spPr>
          <a:xfrm rot="20564813">
            <a:off x="3813092" y="-217323"/>
            <a:ext cx="791224" cy="791224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/>
          <p:cNvSpPr/>
          <p:nvPr userDrawn="1"/>
        </p:nvSpPr>
        <p:spPr>
          <a:xfrm rot="20564813">
            <a:off x="2989138" y="610281"/>
            <a:ext cx="550933" cy="55093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/>
          <p:cNvSpPr/>
          <p:nvPr userDrawn="1"/>
        </p:nvSpPr>
        <p:spPr>
          <a:xfrm rot="20564813">
            <a:off x="5466868" y="524062"/>
            <a:ext cx="854438" cy="854438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/>
          <p:cNvSpPr/>
          <p:nvPr userDrawn="1"/>
        </p:nvSpPr>
        <p:spPr>
          <a:xfrm rot="20564813">
            <a:off x="2654522" y="1149241"/>
            <a:ext cx="243576" cy="243576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 userDrawn="1"/>
        </p:nvSpPr>
        <p:spPr>
          <a:xfrm rot="20564813">
            <a:off x="5756216" y="1275190"/>
            <a:ext cx="393449" cy="39344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 userDrawn="1"/>
        </p:nvSpPr>
        <p:spPr>
          <a:xfrm rot="20564813">
            <a:off x="5301220" y="1351640"/>
            <a:ext cx="186180" cy="186180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 userDrawn="1"/>
        </p:nvSpPr>
        <p:spPr>
          <a:xfrm rot="20564813">
            <a:off x="5142815" y="1292266"/>
            <a:ext cx="121896" cy="121896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/>
          <p:nvPr userDrawn="1"/>
        </p:nvSpPr>
        <p:spPr>
          <a:xfrm rot="20564813">
            <a:off x="6595017" y="1097850"/>
            <a:ext cx="776274" cy="776274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 userDrawn="1"/>
        </p:nvSpPr>
        <p:spPr>
          <a:xfrm rot="20564813">
            <a:off x="1046955" y="1043112"/>
            <a:ext cx="399685" cy="399685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8687528" y="147823"/>
            <a:ext cx="454772" cy="454772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8291917" y="702130"/>
            <a:ext cx="568899" cy="568899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8934864" y="466000"/>
            <a:ext cx="207436" cy="207436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9258979" y="326538"/>
            <a:ext cx="168156" cy="168156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占位符 19"/>
          <p:cNvSpPr>
            <a:spLocks noGrp="1"/>
          </p:cNvSpPr>
          <p:nvPr>
            <p:ph type="body" sz="quarter" idx="10" hasCustomPrompt="1"/>
          </p:nvPr>
        </p:nvSpPr>
        <p:spPr>
          <a:xfrm>
            <a:off x="1521068" y="3546358"/>
            <a:ext cx="3138030" cy="73245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 hasCustomPrompt="1"/>
          </p:nvPr>
        </p:nvSpPr>
        <p:spPr>
          <a:xfrm>
            <a:off x="6875388" y="2197947"/>
            <a:ext cx="3138030" cy="33745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21" name="文本占位符 19"/>
          <p:cNvSpPr>
            <a:spLocks noGrp="1"/>
          </p:cNvSpPr>
          <p:nvPr>
            <p:ph type="body" sz="quarter" idx="12" hasCustomPrompt="1"/>
          </p:nvPr>
        </p:nvSpPr>
        <p:spPr>
          <a:xfrm>
            <a:off x="6875388" y="2805556"/>
            <a:ext cx="3138030" cy="33745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23" name="椭圆 22"/>
          <p:cNvSpPr/>
          <p:nvPr userDrawn="1"/>
        </p:nvSpPr>
        <p:spPr>
          <a:xfrm rot="10664813">
            <a:off x="1606491" y="6429042"/>
            <a:ext cx="1192937" cy="1192937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/>
          <p:cNvSpPr/>
          <p:nvPr userDrawn="1"/>
        </p:nvSpPr>
        <p:spPr>
          <a:xfrm rot="10664813">
            <a:off x="-298887" y="5682735"/>
            <a:ext cx="1830324" cy="1830324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 userDrawn="1"/>
        </p:nvSpPr>
        <p:spPr>
          <a:xfrm rot="10664813">
            <a:off x="1049383" y="6574260"/>
            <a:ext cx="791224" cy="791224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椭圆 25"/>
          <p:cNvSpPr/>
          <p:nvPr userDrawn="1"/>
        </p:nvSpPr>
        <p:spPr>
          <a:xfrm rot="10664813">
            <a:off x="2264562" y="6255404"/>
            <a:ext cx="550933" cy="55093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/>
          <p:cNvSpPr/>
          <p:nvPr userDrawn="1"/>
        </p:nvSpPr>
        <p:spPr>
          <a:xfrm rot="10664813">
            <a:off x="-410114" y="5359791"/>
            <a:ext cx="854438" cy="854438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/>
          <p:cNvSpPr/>
          <p:nvPr userDrawn="1"/>
        </p:nvSpPr>
        <p:spPr>
          <a:xfrm rot="10664813">
            <a:off x="2989615" y="6163309"/>
            <a:ext cx="243576" cy="243576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/>
          <p:cNvSpPr/>
          <p:nvPr userDrawn="1"/>
        </p:nvSpPr>
        <p:spPr>
          <a:xfrm rot="10664813">
            <a:off x="-101718" y="5072159"/>
            <a:ext cx="393449" cy="39344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/>
          <p:cNvSpPr/>
          <p:nvPr userDrawn="1"/>
        </p:nvSpPr>
        <p:spPr>
          <a:xfrm rot="10664813">
            <a:off x="534476" y="5346636"/>
            <a:ext cx="186180" cy="186180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/>
          <p:cNvSpPr/>
          <p:nvPr userDrawn="1"/>
        </p:nvSpPr>
        <p:spPr>
          <a:xfrm rot="10664813">
            <a:off x="726986" y="5516493"/>
            <a:ext cx="121896" cy="121896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/>
          <p:cNvSpPr/>
          <p:nvPr userDrawn="1"/>
        </p:nvSpPr>
        <p:spPr>
          <a:xfrm rot="10664813">
            <a:off x="4381690" y="6508239"/>
            <a:ext cx="399685" cy="399685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文本占位符 19"/>
          <p:cNvSpPr>
            <a:spLocks noGrp="1"/>
          </p:cNvSpPr>
          <p:nvPr>
            <p:ph type="body" sz="quarter" idx="13" hasCustomPrompt="1"/>
          </p:nvPr>
        </p:nvSpPr>
        <p:spPr>
          <a:xfrm>
            <a:off x="6875388" y="3413165"/>
            <a:ext cx="3138030" cy="33745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7" name="文本占位符 19"/>
          <p:cNvSpPr>
            <a:spLocks noGrp="1"/>
          </p:cNvSpPr>
          <p:nvPr>
            <p:ph type="body" sz="quarter" idx="14" hasCustomPrompt="1"/>
          </p:nvPr>
        </p:nvSpPr>
        <p:spPr>
          <a:xfrm>
            <a:off x="6875388" y="4020774"/>
            <a:ext cx="3138030" cy="33745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8" name="文本占位符 19"/>
          <p:cNvSpPr>
            <a:spLocks noGrp="1"/>
          </p:cNvSpPr>
          <p:nvPr>
            <p:ph type="body" sz="quarter" idx="15" hasCustomPrompt="1"/>
          </p:nvPr>
        </p:nvSpPr>
        <p:spPr>
          <a:xfrm>
            <a:off x="6875388" y="4628383"/>
            <a:ext cx="3138030" cy="33745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9" name="文本占位符 19"/>
          <p:cNvSpPr>
            <a:spLocks noGrp="1"/>
          </p:cNvSpPr>
          <p:nvPr>
            <p:ph type="body" sz="quarter" idx="16" hasCustomPrompt="1"/>
          </p:nvPr>
        </p:nvSpPr>
        <p:spPr>
          <a:xfrm>
            <a:off x="6875388" y="5235992"/>
            <a:ext cx="3138030" cy="33745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10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gradFill>
          <a:gsLst>
            <a:gs pos="0">
              <a:schemeClr val="bg1"/>
            </a:gs>
            <a:gs pos="6700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5700221" y="4382258"/>
            <a:ext cx="463298" cy="463298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2"/>
          <p:cNvSpPr/>
          <p:nvPr userDrawn="1"/>
        </p:nvSpPr>
        <p:spPr>
          <a:xfrm>
            <a:off x="2395015" y="1393932"/>
            <a:ext cx="3015427" cy="3015427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椭圆 3"/>
          <p:cNvSpPr/>
          <p:nvPr userDrawn="1"/>
        </p:nvSpPr>
        <p:spPr>
          <a:xfrm>
            <a:off x="4010423" y="966441"/>
            <a:ext cx="1970009" cy="1970009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3582932" y="882387"/>
            <a:ext cx="854982" cy="854982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/>
          <p:cNvSpPr/>
          <p:nvPr userDrawn="1"/>
        </p:nvSpPr>
        <p:spPr>
          <a:xfrm>
            <a:off x="4724879" y="3332420"/>
            <a:ext cx="1076939" cy="1076939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/>
          <p:cNvSpPr/>
          <p:nvPr userDrawn="1"/>
        </p:nvSpPr>
        <p:spPr>
          <a:xfrm>
            <a:off x="5645533" y="3020503"/>
            <a:ext cx="334899" cy="334899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 userDrawn="1"/>
        </p:nvSpPr>
        <p:spPr>
          <a:xfrm>
            <a:off x="5625831" y="1737369"/>
            <a:ext cx="873483" cy="873483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 userDrawn="1"/>
        </p:nvSpPr>
        <p:spPr>
          <a:xfrm>
            <a:off x="4062136" y="137828"/>
            <a:ext cx="468355" cy="46835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 userDrawn="1"/>
        </p:nvSpPr>
        <p:spPr>
          <a:xfrm>
            <a:off x="3641582" y="-375684"/>
            <a:ext cx="724235" cy="724235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19"/>
          <p:cNvSpPr>
            <a:spLocks noGrp="1"/>
          </p:cNvSpPr>
          <p:nvPr>
            <p:ph type="body" sz="quarter" idx="10" hasCustomPrompt="1"/>
          </p:nvPr>
        </p:nvSpPr>
        <p:spPr>
          <a:xfrm>
            <a:off x="6714703" y="3056071"/>
            <a:ext cx="3138030" cy="73245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2" name="文本占位符 19"/>
          <p:cNvSpPr>
            <a:spLocks noGrp="1"/>
          </p:cNvSpPr>
          <p:nvPr>
            <p:ph type="body" sz="quarter" idx="11" hasCustomPrompt="1"/>
          </p:nvPr>
        </p:nvSpPr>
        <p:spPr>
          <a:xfrm>
            <a:off x="6714703" y="3878563"/>
            <a:ext cx="3138030" cy="33745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200" b="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13" name="椭圆 12"/>
          <p:cNvSpPr/>
          <p:nvPr userDrawn="1"/>
        </p:nvSpPr>
        <p:spPr>
          <a:xfrm>
            <a:off x="5682548" y="4938494"/>
            <a:ext cx="188314" cy="188314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169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gradFill>
          <a:gsLst>
            <a:gs pos="0">
              <a:schemeClr val="bg1"/>
            </a:gs>
            <a:gs pos="6700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 11"/>
          <p:cNvGrpSpPr/>
          <p:nvPr userDrawn="1"/>
        </p:nvGrpSpPr>
        <p:grpSpPr>
          <a:xfrm rot="10800000">
            <a:off x="7521312" y="-553388"/>
            <a:ext cx="5191489" cy="2549820"/>
            <a:chOff x="-410114" y="5072159"/>
            <a:chExt cx="5191489" cy="2549820"/>
          </a:xfrm>
        </p:grpSpPr>
        <p:sp>
          <p:nvSpPr>
            <p:cNvPr id="2" name="椭圆 1"/>
            <p:cNvSpPr/>
            <p:nvPr userDrawn="1"/>
          </p:nvSpPr>
          <p:spPr>
            <a:xfrm rot="10664813">
              <a:off x="1606491" y="6429042"/>
              <a:ext cx="1192937" cy="1192937"/>
            </a:xfrm>
            <a:prstGeom prst="ellipse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" name="椭圆 2"/>
            <p:cNvSpPr/>
            <p:nvPr userDrawn="1"/>
          </p:nvSpPr>
          <p:spPr>
            <a:xfrm rot="10664813">
              <a:off x="-298887" y="5682735"/>
              <a:ext cx="1830324" cy="1830324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椭圆 3"/>
            <p:cNvSpPr/>
            <p:nvPr userDrawn="1"/>
          </p:nvSpPr>
          <p:spPr>
            <a:xfrm rot="10664813">
              <a:off x="1049383" y="6574260"/>
              <a:ext cx="791224" cy="791224"/>
            </a:xfrm>
            <a:prstGeom prst="ellipse">
              <a:avLst/>
            </a:prstGeom>
            <a:solidFill>
              <a:schemeClr val="accent4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椭圆 4"/>
            <p:cNvSpPr/>
            <p:nvPr userDrawn="1"/>
          </p:nvSpPr>
          <p:spPr>
            <a:xfrm rot="10664813">
              <a:off x="2264562" y="6255404"/>
              <a:ext cx="550933" cy="550933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/>
            <p:cNvSpPr/>
            <p:nvPr userDrawn="1"/>
          </p:nvSpPr>
          <p:spPr>
            <a:xfrm rot="10664813">
              <a:off x="-410114" y="5359791"/>
              <a:ext cx="854438" cy="854438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椭圆 6"/>
            <p:cNvSpPr/>
            <p:nvPr userDrawn="1"/>
          </p:nvSpPr>
          <p:spPr>
            <a:xfrm rot="10664813">
              <a:off x="2989615" y="6163309"/>
              <a:ext cx="243576" cy="243576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/>
            <p:cNvSpPr/>
            <p:nvPr userDrawn="1"/>
          </p:nvSpPr>
          <p:spPr>
            <a:xfrm rot="10664813">
              <a:off x="-101718" y="5072159"/>
              <a:ext cx="393449" cy="393449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 userDrawn="1"/>
          </p:nvSpPr>
          <p:spPr>
            <a:xfrm rot="10664813">
              <a:off x="534476" y="5346636"/>
              <a:ext cx="186180" cy="186180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 userDrawn="1"/>
          </p:nvSpPr>
          <p:spPr>
            <a:xfrm rot="10664813">
              <a:off x="726986" y="5516493"/>
              <a:ext cx="121896" cy="121896"/>
            </a:xfrm>
            <a:prstGeom prst="ellipse">
              <a:avLst/>
            </a:prstGeom>
            <a:solidFill>
              <a:schemeClr val="accent4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 userDrawn="1"/>
          </p:nvSpPr>
          <p:spPr>
            <a:xfrm rot="10664813">
              <a:off x="4381690" y="6508239"/>
              <a:ext cx="399685" cy="399685"/>
            </a:xfrm>
            <a:prstGeom prst="ellipse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" name="椭圆 12"/>
          <p:cNvSpPr/>
          <p:nvPr userDrawn="1"/>
        </p:nvSpPr>
        <p:spPr>
          <a:xfrm rot="10664813">
            <a:off x="1407707" y="6689145"/>
            <a:ext cx="1192937" cy="1192937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 userDrawn="1"/>
        </p:nvSpPr>
        <p:spPr>
          <a:xfrm rot="10664813">
            <a:off x="-497671" y="5942838"/>
            <a:ext cx="1830324" cy="1830324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 userDrawn="1"/>
        </p:nvSpPr>
        <p:spPr>
          <a:xfrm rot="10664813">
            <a:off x="850599" y="6834363"/>
            <a:ext cx="791224" cy="791224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 userDrawn="1"/>
        </p:nvSpPr>
        <p:spPr>
          <a:xfrm rot="10664813">
            <a:off x="2065778" y="6515507"/>
            <a:ext cx="550933" cy="55093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/>
          <p:nvPr userDrawn="1"/>
        </p:nvSpPr>
        <p:spPr>
          <a:xfrm rot="10664813">
            <a:off x="-608898" y="5619894"/>
            <a:ext cx="854438" cy="854438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 userDrawn="1"/>
        </p:nvSpPr>
        <p:spPr>
          <a:xfrm rot="10664813">
            <a:off x="2790831" y="6423412"/>
            <a:ext cx="243576" cy="243576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/>
          <p:cNvSpPr/>
          <p:nvPr userDrawn="1"/>
        </p:nvSpPr>
        <p:spPr>
          <a:xfrm rot="10664813">
            <a:off x="-300502" y="5332262"/>
            <a:ext cx="393449" cy="39344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/>
          <p:cNvSpPr/>
          <p:nvPr userDrawn="1"/>
        </p:nvSpPr>
        <p:spPr>
          <a:xfrm rot="10664813">
            <a:off x="335692" y="5606739"/>
            <a:ext cx="186180" cy="186180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/>
          <p:cNvSpPr/>
          <p:nvPr userDrawn="1"/>
        </p:nvSpPr>
        <p:spPr>
          <a:xfrm rot="10664813">
            <a:off x="528202" y="5776596"/>
            <a:ext cx="121896" cy="121896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/>
          <p:cNvSpPr/>
          <p:nvPr userDrawn="1"/>
        </p:nvSpPr>
        <p:spPr>
          <a:xfrm rot="10664813">
            <a:off x="4182906" y="6768342"/>
            <a:ext cx="399685" cy="399685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占位符 19"/>
          <p:cNvSpPr>
            <a:spLocks noGrp="1"/>
          </p:cNvSpPr>
          <p:nvPr>
            <p:ph type="body" sz="quarter" idx="11" hasCustomPrompt="1"/>
          </p:nvPr>
        </p:nvSpPr>
        <p:spPr>
          <a:xfrm>
            <a:off x="435160" y="251636"/>
            <a:ext cx="3401344" cy="405376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4808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Segoe UI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961748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theme" Target="../theme/theme2.xml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00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6" r:id="rId3"/>
    <p:sldLayoutId id="2147483687" r:id="rId4"/>
    <p:sldLayoutId id="2147483688" r:id="rId5"/>
    <p:sldLayoutId id="2147483684" r:id="rId6"/>
    <p:sldLayoutId id="2147483662" r:id="rId7"/>
    <p:sldLayoutId id="214748368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8780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64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10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Qt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程序设计技巧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3132306" y="4578971"/>
            <a:ext cx="5927388" cy="1306439"/>
          </a:xfrm>
        </p:spPr>
        <p:txBody>
          <a:bodyPr/>
          <a:lstStyle/>
          <a:p>
            <a:r>
              <a:rPr kumimoji="1" lang="zh-CN" altLang="en-US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张钰晖</a:t>
            </a:r>
          </a:p>
          <a:p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计</a:t>
            </a:r>
            <a:r>
              <a:rPr kumimoji="1"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55</a:t>
            </a:r>
            <a:endParaRPr kumimoji="1" lang="zh-CN" altLang="en-US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endParaRPr kumimoji="1" lang="zh-CN" altLang="en-US" sz="2400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774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 “偷取”指针</a:t>
            </a:r>
          </a:p>
        </p:txBody>
      </p:sp>
      <p:sp>
        <p:nvSpPr>
          <p:cNvPr id="31" name="椭圆 30"/>
          <p:cNvSpPr/>
          <p:nvPr/>
        </p:nvSpPr>
        <p:spPr>
          <a:xfrm rot="20564813">
            <a:off x="4355081" y="3734976"/>
            <a:ext cx="1192937" cy="1192937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椭圆 32"/>
          <p:cNvSpPr/>
          <p:nvPr/>
        </p:nvSpPr>
        <p:spPr>
          <a:xfrm rot="20564813">
            <a:off x="4768818" y="1791821"/>
            <a:ext cx="791224" cy="791224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/>
          <p:cNvSpPr/>
          <p:nvPr/>
        </p:nvSpPr>
        <p:spPr>
          <a:xfrm rot="20564813">
            <a:off x="3974591" y="3899410"/>
            <a:ext cx="550933" cy="55093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/>
          <p:cNvSpPr/>
          <p:nvPr/>
        </p:nvSpPr>
        <p:spPr>
          <a:xfrm rot="20564813">
            <a:off x="5024107" y="4615466"/>
            <a:ext cx="854438" cy="854438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 rot="20564813">
            <a:off x="3694606" y="4478499"/>
            <a:ext cx="243576" cy="243576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椭圆 36"/>
          <p:cNvSpPr/>
          <p:nvPr/>
        </p:nvSpPr>
        <p:spPr>
          <a:xfrm rot="20564813">
            <a:off x="5313455" y="5366594"/>
            <a:ext cx="393449" cy="39344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/>
          <p:cNvSpPr/>
          <p:nvPr/>
        </p:nvSpPr>
        <p:spPr>
          <a:xfrm rot="20564813">
            <a:off x="4858459" y="5443044"/>
            <a:ext cx="186180" cy="186180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/>
          <p:cNvSpPr/>
          <p:nvPr/>
        </p:nvSpPr>
        <p:spPr>
          <a:xfrm rot="20564813">
            <a:off x="4700054" y="5383670"/>
            <a:ext cx="121896" cy="121896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/>
          <p:cNvSpPr/>
          <p:nvPr/>
        </p:nvSpPr>
        <p:spPr>
          <a:xfrm rot="20564813">
            <a:off x="6152256" y="5189254"/>
            <a:ext cx="776274" cy="776274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椭圆 40"/>
          <p:cNvSpPr/>
          <p:nvPr/>
        </p:nvSpPr>
        <p:spPr>
          <a:xfrm rot="20564813">
            <a:off x="613819" y="4912468"/>
            <a:ext cx="399685" cy="399685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8244767" y="4239227"/>
            <a:ext cx="454772" cy="454772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849156" y="4793534"/>
            <a:ext cx="568899" cy="568899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8492103" y="4557404"/>
            <a:ext cx="207436" cy="207436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816218" y="4417942"/>
            <a:ext cx="168156" cy="168156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/>
        </p:nvGrpSpPr>
        <p:grpSpPr>
          <a:xfrm>
            <a:off x="2024615" y="1688299"/>
            <a:ext cx="2718716" cy="2718716"/>
            <a:chOff x="2024615" y="1688299"/>
            <a:chExt cx="2718716" cy="2718716"/>
          </a:xfrm>
        </p:grpSpPr>
        <p:sp>
          <p:nvSpPr>
            <p:cNvPr id="32" name="椭圆 31"/>
            <p:cNvSpPr/>
            <p:nvPr/>
          </p:nvSpPr>
          <p:spPr>
            <a:xfrm>
              <a:off x="2024615" y="1688299"/>
              <a:ext cx="2718716" cy="2718716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47" name="文本占位符 3"/>
            <p:cNvSpPr txBox="1">
              <a:spLocks/>
            </p:cNvSpPr>
            <p:nvPr/>
          </p:nvSpPr>
          <p:spPr>
            <a:xfrm>
              <a:off x="2113831" y="2749075"/>
              <a:ext cx="2491704" cy="37866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30000"/>
                </a:lnSpc>
                <a:buNone/>
              </a:pPr>
              <a:r>
                <a:rPr lang="zh-CN" altLang="en-US" sz="2500" b="1" dirty="0" smtClean="0"/>
                <a:t>方法一</a:t>
              </a:r>
              <a:endParaRPr kumimoji="1" lang="zh-CN" altLang="en-US" sz="2500" b="1" dirty="0"/>
            </a:p>
          </p:txBody>
        </p:sp>
      </p:grpSp>
      <p:sp>
        <p:nvSpPr>
          <p:cNvPr id="24" name="椭圆 23"/>
          <p:cNvSpPr/>
          <p:nvPr/>
        </p:nvSpPr>
        <p:spPr>
          <a:xfrm>
            <a:off x="4984650" y="2170347"/>
            <a:ext cx="3192086" cy="3192086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783979" y="3463655"/>
            <a:ext cx="242502" cy="242502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/>
          <p:cNvSpPr/>
          <p:nvPr/>
        </p:nvSpPr>
        <p:spPr>
          <a:xfrm rot="20564813">
            <a:off x="1555753" y="3974365"/>
            <a:ext cx="854438" cy="854438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/>
          <p:cNvSpPr/>
          <p:nvPr/>
        </p:nvSpPr>
        <p:spPr>
          <a:xfrm rot="20564813">
            <a:off x="1845101" y="4725493"/>
            <a:ext cx="393449" cy="39344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/>
          <p:cNvSpPr/>
          <p:nvPr/>
        </p:nvSpPr>
        <p:spPr>
          <a:xfrm rot="20564813">
            <a:off x="1390105" y="4801943"/>
            <a:ext cx="186180" cy="186180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/>
          <p:cNvSpPr/>
          <p:nvPr/>
        </p:nvSpPr>
        <p:spPr>
          <a:xfrm rot="20564813">
            <a:off x="1231700" y="4742569"/>
            <a:ext cx="121896" cy="121896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180319" y="1587192"/>
            <a:ext cx="1230571" cy="1230571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1414448" y="2666849"/>
            <a:ext cx="266988" cy="266988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1041272" y="2620403"/>
            <a:ext cx="263714" cy="263714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7615053" y="1152850"/>
            <a:ext cx="3053730" cy="3053730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/>
          <p:cNvSpPr/>
          <p:nvPr/>
        </p:nvSpPr>
        <p:spPr>
          <a:xfrm rot="20564813">
            <a:off x="9779500" y="3318903"/>
            <a:ext cx="1192937" cy="1192937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/>
          <p:cNvSpPr/>
          <p:nvPr/>
        </p:nvSpPr>
        <p:spPr>
          <a:xfrm rot="20564813">
            <a:off x="10193237" y="1375748"/>
            <a:ext cx="791224" cy="791224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/>
          <p:cNvSpPr/>
          <p:nvPr/>
        </p:nvSpPr>
        <p:spPr>
          <a:xfrm rot="20564813">
            <a:off x="9399010" y="3483337"/>
            <a:ext cx="550933" cy="55093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/>
          <p:cNvSpPr/>
          <p:nvPr/>
        </p:nvSpPr>
        <p:spPr>
          <a:xfrm rot="20564813">
            <a:off x="10282878" y="5026971"/>
            <a:ext cx="186180" cy="186180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椭圆 64"/>
          <p:cNvSpPr/>
          <p:nvPr/>
        </p:nvSpPr>
        <p:spPr>
          <a:xfrm rot="20564813">
            <a:off x="10124473" y="4967597"/>
            <a:ext cx="121896" cy="121896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文本占位符 3"/>
          <p:cNvSpPr txBox="1">
            <a:spLocks/>
          </p:cNvSpPr>
          <p:nvPr/>
        </p:nvSpPr>
        <p:spPr>
          <a:xfrm>
            <a:off x="5294541" y="2785630"/>
            <a:ext cx="2491704" cy="3786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zh-CN" altLang="en-US" sz="2500" b="1" dirty="0" smtClean="0"/>
              <a:t>方法二</a:t>
            </a:r>
            <a:endParaRPr kumimoji="1" lang="zh-CN" altLang="en-US" sz="2500" b="1" dirty="0"/>
          </a:p>
        </p:txBody>
      </p:sp>
      <p:sp>
        <p:nvSpPr>
          <p:cNvPr id="69" name="文本占位符 3"/>
          <p:cNvSpPr txBox="1">
            <a:spLocks/>
          </p:cNvSpPr>
          <p:nvPr/>
        </p:nvSpPr>
        <p:spPr>
          <a:xfrm>
            <a:off x="7863738" y="2366042"/>
            <a:ext cx="2491704" cy="3786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zh-CN" altLang="en-US" sz="2500" b="1" dirty="0" smtClean="0"/>
              <a:t>方法三</a:t>
            </a:r>
            <a:endParaRPr kumimoji="1" lang="zh-CN" altLang="en-US" sz="2500" b="1" dirty="0"/>
          </a:p>
        </p:txBody>
      </p:sp>
      <p:sp>
        <p:nvSpPr>
          <p:cNvPr id="71" name="文本占位符 3"/>
          <p:cNvSpPr txBox="1">
            <a:spLocks/>
          </p:cNvSpPr>
          <p:nvPr/>
        </p:nvSpPr>
        <p:spPr>
          <a:xfrm>
            <a:off x="-8034" y="0"/>
            <a:ext cx="12200034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endParaRPr kumimoji="1" lang="zh-CN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74" name="文本占位符 3"/>
          <p:cNvSpPr txBox="1">
            <a:spLocks/>
          </p:cNvSpPr>
          <p:nvPr/>
        </p:nvSpPr>
        <p:spPr>
          <a:xfrm>
            <a:off x="270094" y="900318"/>
            <a:ext cx="11674858" cy="4677074"/>
          </a:xfrm>
          <a:prstGeom prst="rect">
            <a:avLst/>
          </a:prstGeom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18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void</a:t>
            </a:r>
            <a:r>
              <a:rPr lang="zh-CN" altLang="en-US" sz="18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Calendar::</a:t>
            </a:r>
            <a:r>
              <a:rPr lang="en-US" altLang="zh-CN" sz="18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dropEvent</a:t>
            </a:r>
            <a:r>
              <a:rPr lang="en-US" altLang="zh-CN" sz="18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CN" sz="18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QDropEvent</a:t>
            </a:r>
            <a:r>
              <a:rPr lang="zh-CN" altLang="en-US" sz="18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* </a:t>
            </a:r>
            <a:r>
              <a:rPr lang="en-US" altLang="zh-CN" sz="18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event)</a:t>
            </a:r>
            <a:r>
              <a:rPr lang="zh-CN" altLang="en-US" sz="18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pPr marL="0" indent="0">
              <a:lnSpc>
                <a:spcPct val="130000"/>
              </a:lnSpc>
              <a:buNone/>
            </a:pPr>
            <a:r>
              <a:rPr kumimoji="1" lang="zh-CN" altLang="en-US" sz="18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kumimoji="1" lang="en-US" altLang="zh-CN" sz="18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{</a:t>
            </a:r>
            <a:endParaRPr kumimoji="1" lang="zh-CN" altLang="en-US" sz="1800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kumimoji="1" lang="zh-CN" altLang="en-US" sz="18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</a:t>
            </a:r>
            <a:r>
              <a:rPr kumimoji="1" lang="en-US" altLang="zh-CN" sz="18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QPoint</a:t>
            </a:r>
            <a:r>
              <a:rPr kumimoji="1" lang="zh-CN" altLang="en-US" sz="18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kumimoji="1" lang="en-US" altLang="zh-CN" sz="18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dropPos</a:t>
            </a:r>
            <a:r>
              <a:rPr kumimoji="1" lang="zh-CN" altLang="en-US" sz="18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kumimoji="1" lang="en-US" altLang="zh-CN" sz="18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kumimoji="1" lang="zh-CN" altLang="en-US" sz="18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kumimoji="1" lang="en-US" altLang="zh-CN" sz="18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event.pos</a:t>
            </a:r>
            <a:r>
              <a:rPr kumimoji="1"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();</a:t>
            </a:r>
            <a:endParaRPr kumimoji="1" lang="zh-CN" altLang="en-US" sz="18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kumimoji="1" lang="zh-CN" altLang="en-US" sz="18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kumimoji="1"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</a:t>
            </a:r>
            <a:r>
              <a:rPr kumimoji="1" lang="en-US" altLang="zh-CN" sz="18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QModelIndex</a:t>
            </a:r>
            <a:r>
              <a:rPr kumimoji="1"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kumimoji="1"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index</a:t>
            </a:r>
            <a:r>
              <a:rPr kumimoji="1"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kumimoji="1"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kumimoji="1"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kumimoji="1" lang="en-US" altLang="zh-CN" sz="18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c_tabview</a:t>
            </a:r>
            <a:r>
              <a:rPr kumimoji="1"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kumimoji="1" lang="en-US" altLang="zh-CN" sz="18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indexAt</a:t>
            </a:r>
            <a:r>
              <a:rPr kumimoji="1"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kumimoji="1" lang="en-US" altLang="zh-CN" sz="18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dropPos</a:t>
            </a:r>
            <a:r>
              <a:rPr kumimoji="1"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);</a:t>
            </a:r>
            <a:endParaRPr kumimoji="1" lang="zh-CN" altLang="en-US" sz="18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kumimoji="1" lang="zh-CN" altLang="en-US" sz="18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kumimoji="1"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</a:t>
            </a:r>
            <a:r>
              <a:rPr kumimoji="1"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//</a:t>
            </a:r>
            <a:r>
              <a:rPr kumimoji="1"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获得</a:t>
            </a:r>
            <a:r>
              <a:rPr kumimoji="1" lang="en-US" altLang="zh-CN" sz="18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QModelIndex</a:t>
            </a:r>
            <a:r>
              <a:rPr kumimoji="1"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kumimoji="1"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相当于获取到了该点所在的行列和该点的数据</a:t>
            </a:r>
            <a:endParaRPr kumimoji="1" lang="zh-CN" altLang="en-US" sz="1800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kumimoji="1" lang="zh-CN" altLang="en-US" sz="18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kumimoji="1"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</a:t>
            </a:r>
            <a:r>
              <a:rPr kumimoji="1" lang="en-US" altLang="zh-CN" sz="18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kumimoji="1"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kumimoji="1" lang="en-US" altLang="zh-CN" sz="18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dayShown</a:t>
            </a:r>
            <a:r>
              <a:rPr kumimoji="1"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kumimoji="1"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kumimoji="1"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kumimoji="1" lang="en-US" altLang="zh-CN" sz="18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index.data</a:t>
            </a:r>
            <a:r>
              <a:rPr kumimoji="1"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().</a:t>
            </a:r>
            <a:r>
              <a:rPr kumimoji="1" lang="en-US" altLang="zh-CN" sz="18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toInt</a:t>
            </a:r>
            <a:r>
              <a:rPr kumimoji="1"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();</a:t>
            </a:r>
            <a:endParaRPr kumimoji="1" lang="zh-CN" altLang="en-US" sz="18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kumimoji="1"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</a:t>
            </a:r>
            <a:r>
              <a:rPr kumimoji="1"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//</a:t>
            </a:r>
            <a:r>
              <a:rPr kumimoji="1"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获取到了格子的日期！</a:t>
            </a:r>
          </a:p>
          <a:p>
            <a:pPr marL="0" indent="0">
              <a:lnSpc>
                <a:spcPct val="130000"/>
              </a:lnSpc>
              <a:buNone/>
            </a:pPr>
            <a:r>
              <a:rPr kumimoji="1"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  <a:endParaRPr kumimoji="1" lang="zh-CN" altLang="en-US" sz="18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kumimoji="1"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endParaRPr kumimoji="1" lang="zh-CN" altLang="en-US" sz="1800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5" name="文本占位符 3"/>
          <p:cNvSpPr txBox="1">
            <a:spLocks/>
          </p:cNvSpPr>
          <p:nvPr/>
        </p:nvSpPr>
        <p:spPr>
          <a:xfrm>
            <a:off x="406216" y="242264"/>
            <a:ext cx="3030217" cy="4912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kumimoji="1" lang="zh-CN" altLang="en-US" sz="2000" b="1" dirty="0" smtClean="0"/>
              <a:t>“偷取”指针</a:t>
            </a:r>
            <a:endParaRPr kumimoji="1" lang="zh-CN" altLang="en-US" sz="2000" b="1" dirty="0"/>
          </a:p>
        </p:txBody>
      </p:sp>
      <p:sp>
        <p:nvSpPr>
          <p:cNvPr id="76" name="文本占位符 3"/>
          <p:cNvSpPr txBox="1">
            <a:spLocks/>
          </p:cNvSpPr>
          <p:nvPr/>
        </p:nvSpPr>
        <p:spPr>
          <a:xfrm>
            <a:off x="2593834" y="5675213"/>
            <a:ext cx="6921534" cy="3786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kumimoji="1" lang="zh-CN" altLang="en-US" sz="2500" b="1" dirty="0" smtClean="0"/>
              <a:t>准确率高，复杂度</a:t>
            </a:r>
            <a:r>
              <a:rPr kumimoji="1" lang="zh-CN" altLang="en-US" sz="2500" b="1" smtClean="0"/>
              <a:t>低，容易实现！</a:t>
            </a:r>
            <a:endParaRPr kumimoji="1" lang="zh-CN" altLang="en-US" sz="2500" b="1" dirty="0" smtClean="0"/>
          </a:p>
        </p:txBody>
      </p:sp>
    </p:spTree>
    <p:extLst>
      <p:ext uri="{BB962C8B-B14F-4D97-AF65-F5344CB8AC3E}">
        <p14:creationId xmlns:p14="http://schemas.microsoft.com/office/powerpoint/2010/main" val="148197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 “偷取”指针</a:t>
            </a:r>
          </a:p>
        </p:txBody>
      </p:sp>
      <p:sp>
        <p:nvSpPr>
          <p:cNvPr id="31" name="文本占位符 3"/>
          <p:cNvSpPr txBox="1">
            <a:spLocks/>
          </p:cNvSpPr>
          <p:nvPr/>
        </p:nvSpPr>
        <p:spPr>
          <a:xfrm>
            <a:off x="974878" y="1281893"/>
            <a:ext cx="9817732" cy="3674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</a:rPr>
              <a:t>指针都偷了，美化一下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</a:rPr>
              <a:t>UI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</a:rPr>
              <a:t>又如何呢？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文本占位符 3"/>
          <p:cNvSpPr txBox="1">
            <a:spLocks/>
          </p:cNvSpPr>
          <p:nvPr/>
        </p:nvSpPr>
        <p:spPr>
          <a:xfrm>
            <a:off x="3743956" y="674097"/>
            <a:ext cx="4261326" cy="5907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我们的野心还远远不够</a:t>
            </a:r>
            <a:r>
              <a:rPr kumimoji="1" lang="is-I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文本占位符 3"/>
          <p:cNvSpPr txBox="1">
            <a:spLocks/>
          </p:cNvSpPr>
          <p:nvPr/>
        </p:nvSpPr>
        <p:spPr>
          <a:xfrm>
            <a:off x="1090882" y="2150120"/>
            <a:ext cx="9817732" cy="3674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endParaRPr lang="en-US" altLang="zh-CN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099335" y="1995125"/>
            <a:ext cx="11954576" cy="129266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kumimoji="1" lang="en-US" altLang="zh-CN" sz="2000" dirty="0" err="1" smtClean="0">
                <a:latin typeface="Consolas" charset="0"/>
                <a:ea typeface="Consolas" charset="0"/>
                <a:cs typeface="Consolas" charset="0"/>
              </a:rPr>
              <a:t>QToolButton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* </a:t>
            </a:r>
            <a:r>
              <a:rPr kumimoji="1" lang="en-US" altLang="zh-CN" sz="2000" dirty="0" err="1" smtClean="0">
                <a:latin typeface="Consolas" charset="0"/>
                <a:ea typeface="Consolas" charset="0"/>
                <a:cs typeface="Consolas" charset="0"/>
              </a:rPr>
              <a:t>prevButton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2000" dirty="0" err="1" smtClean="0">
                <a:latin typeface="Consolas" charset="0"/>
                <a:ea typeface="Consolas" charset="0"/>
                <a:cs typeface="Consolas" charset="0"/>
              </a:rPr>
              <a:t>m_calendar</a:t>
            </a:r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-&gt;</a:t>
            </a:r>
            <a:endParaRPr kumimoji="1" lang="zh-CN" alt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kumimoji="1" lang="en-US" altLang="zh-CN" sz="2000" dirty="0" err="1" smtClean="0">
                <a:latin typeface="Consolas" charset="0"/>
                <a:ea typeface="Consolas" charset="0"/>
                <a:cs typeface="Consolas" charset="0"/>
              </a:rPr>
              <a:t>findChild</a:t>
            </a:r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kumimoji="1" lang="en-US" altLang="zh-CN" sz="2000" dirty="0" err="1" smtClean="0">
                <a:latin typeface="Consolas" charset="0"/>
                <a:ea typeface="Consolas" charset="0"/>
                <a:cs typeface="Consolas" charset="0"/>
              </a:rPr>
              <a:t>QToolButton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*</a:t>
            </a:r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&gt;(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“</a:t>
            </a:r>
            <a:r>
              <a:rPr kumimoji="1" lang="en-US" altLang="zh-CN" sz="2000" dirty="0" err="1" smtClean="0">
                <a:latin typeface="Consolas" charset="0"/>
                <a:ea typeface="Consolas" charset="0"/>
                <a:cs typeface="Consolas" charset="0"/>
              </a:rPr>
              <a:t>qt_calendar_prevmonth</a:t>
            </a:r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”));</a:t>
            </a:r>
            <a:endParaRPr kumimoji="1" lang="zh-CN" alt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kumimoji="1" lang="en-US" altLang="zh-CN" sz="2000" dirty="0" err="1" smtClean="0">
                <a:latin typeface="Consolas" charset="0"/>
                <a:ea typeface="Consolas" charset="0"/>
                <a:cs typeface="Consolas" charset="0"/>
              </a:rPr>
              <a:t>prevButton</a:t>
            </a:r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kumimoji="1" lang="en-US" altLang="zh-CN" sz="2000" dirty="0" err="1" smtClean="0">
                <a:latin typeface="Consolas" charset="0"/>
                <a:ea typeface="Consolas" charset="0"/>
                <a:cs typeface="Consolas" charset="0"/>
              </a:rPr>
              <a:t>setIcon</a:t>
            </a:r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kumimoji="1" lang="en-US" altLang="zh-CN" sz="2000" dirty="0" err="1" smtClean="0">
                <a:latin typeface="Consolas" charset="0"/>
                <a:ea typeface="Consolas" charset="0"/>
                <a:cs typeface="Consolas" charset="0"/>
              </a:rPr>
              <a:t>Qicon</a:t>
            </a:r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(“</a:t>
            </a:r>
            <a:r>
              <a:rPr kumimoji="1" lang="en-US" altLang="zh-CN" sz="2000" dirty="0" err="1" smtClean="0">
                <a:latin typeface="Consolas" charset="0"/>
                <a:ea typeface="Consolas" charset="0"/>
                <a:cs typeface="Consolas" charset="0"/>
              </a:rPr>
              <a:t>xxx.png</a:t>
            </a:r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”));</a:t>
            </a:r>
            <a:endParaRPr kumimoji="1" lang="zh-CN" altLang="en-US" sz="2000" dirty="0" smtClean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274" y="3473162"/>
            <a:ext cx="3498850" cy="27051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634" y="3504912"/>
            <a:ext cx="3048000" cy="2673350"/>
          </a:xfrm>
          <a:prstGeom prst="rect">
            <a:avLst/>
          </a:prstGeom>
        </p:spPr>
      </p:pic>
      <p:sp>
        <p:nvSpPr>
          <p:cNvPr id="20" name="虚尾箭头 19"/>
          <p:cNvSpPr/>
          <p:nvPr/>
        </p:nvSpPr>
        <p:spPr>
          <a:xfrm>
            <a:off x="5167618" y="4625900"/>
            <a:ext cx="1627465" cy="424272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691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17" grpId="0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 “偷取”指针</a:t>
            </a:r>
          </a:p>
        </p:txBody>
      </p:sp>
      <p:sp>
        <p:nvSpPr>
          <p:cNvPr id="31" name="文本占位符 3"/>
          <p:cNvSpPr txBox="1">
            <a:spLocks/>
          </p:cNvSpPr>
          <p:nvPr/>
        </p:nvSpPr>
        <p:spPr>
          <a:xfrm>
            <a:off x="965753" y="1604471"/>
            <a:ext cx="9817732" cy="16290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</a:rPr>
              <a:t>“偷取”指针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</a:rPr>
              <a:t>不仅为我们提供了很多的便利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</a:rPr>
              <a:t>而且为我们深度定制某个组件打下了基础</a:t>
            </a:r>
          </a:p>
          <a:p>
            <a:pPr marL="0" indent="0" algn="ctr">
              <a:lnSpc>
                <a:spcPct val="130000"/>
              </a:lnSpc>
              <a:buNone/>
            </a:pPr>
            <a:endParaRPr lang="en-US" altLang="zh-CN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文本占位符 3"/>
          <p:cNvSpPr txBox="1">
            <a:spLocks/>
          </p:cNvSpPr>
          <p:nvPr/>
        </p:nvSpPr>
        <p:spPr>
          <a:xfrm>
            <a:off x="3743956" y="674097"/>
            <a:ext cx="4261326" cy="5907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我们的野心还远远不够</a:t>
            </a:r>
            <a:r>
              <a:rPr kumimoji="1" lang="is-I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文本占位符 3"/>
          <p:cNvSpPr txBox="1">
            <a:spLocks/>
          </p:cNvSpPr>
          <p:nvPr/>
        </p:nvSpPr>
        <p:spPr>
          <a:xfrm>
            <a:off x="1090882" y="2150120"/>
            <a:ext cx="9817732" cy="3674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endParaRPr lang="en-US" altLang="zh-CN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274" y="3473162"/>
            <a:ext cx="3498850" cy="27051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634" y="3504912"/>
            <a:ext cx="3048000" cy="2673350"/>
          </a:xfrm>
          <a:prstGeom prst="rect">
            <a:avLst/>
          </a:prstGeom>
        </p:spPr>
      </p:pic>
      <p:sp>
        <p:nvSpPr>
          <p:cNvPr id="20" name="虚尾箭头 19"/>
          <p:cNvSpPr/>
          <p:nvPr/>
        </p:nvSpPr>
        <p:spPr>
          <a:xfrm>
            <a:off x="5167618" y="4625900"/>
            <a:ext cx="1627465" cy="424272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84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714702" y="3056071"/>
            <a:ext cx="5159619" cy="732453"/>
          </a:xfrm>
        </p:spPr>
        <p:txBody>
          <a:bodyPr/>
          <a:lstStyle/>
          <a:p>
            <a:r>
              <a:rPr kumimoji="1" lang="zh-CN" altLang="en-US" dirty="0" smtClean="0"/>
              <a:t>“重启”国际化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716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 “重启”国际化</a:t>
            </a:r>
            <a:endParaRPr kumimoji="1" lang="zh-CN" altLang="en-US" dirty="0"/>
          </a:p>
        </p:txBody>
      </p:sp>
      <p:sp>
        <p:nvSpPr>
          <p:cNvPr id="31" name="文本占位符 3"/>
          <p:cNvSpPr txBox="1">
            <a:spLocks/>
          </p:cNvSpPr>
          <p:nvPr/>
        </p:nvSpPr>
        <p:spPr>
          <a:xfrm>
            <a:off x="965753" y="1604471"/>
            <a:ext cx="9817732" cy="5456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</a:rPr>
              <a:t>“如果是代码实现的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</a:rPr>
              <a:t>UI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</a:rPr>
              <a:t>，需要在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</a:rPr>
              <a:t>Refresh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</a:rPr>
              <a:t>函数重写所有需要切换语言的部件</a:t>
            </a:r>
            <a:r>
              <a:rPr lang="en-US" altLang="zh-CN" sz="2000" dirty="0" err="1" smtClean="0">
                <a:solidFill>
                  <a:schemeClr val="bg1">
                    <a:lumMod val="50000"/>
                  </a:schemeClr>
                </a:solidFill>
              </a:rPr>
              <a:t>setText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</a:rPr>
              <a:t>”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文本占位符 3"/>
          <p:cNvSpPr txBox="1">
            <a:spLocks/>
          </p:cNvSpPr>
          <p:nvPr/>
        </p:nvSpPr>
        <p:spPr>
          <a:xfrm>
            <a:off x="3514987" y="674097"/>
            <a:ext cx="5394121" cy="5907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我的界面都是代码写的怎么办？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文本占位符 3"/>
          <p:cNvSpPr txBox="1">
            <a:spLocks/>
          </p:cNvSpPr>
          <p:nvPr/>
        </p:nvSpPr>
        <p:spPr>
          <a:xfrm>
            <a:off x="1090882" y="2150120"/>
            <a:ext cx="9817732" cy="3674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endParaRPr lang="en-US" altLang="zh-CN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1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55169" y="2412079"/>
            <a:ext cx="6438900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428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 “重启”国际化</a:t>
            </a:r>
            <a:endParaRPr kumimoji="1" lang="zh-CN" altLang="en-US" dirty="0"/>
          </a:p>
        </p:txBody>
      </p:sp>
      <p:sp>
        <p:nvSpPr>
          <p:cNvPr id="31" name="文本占位符 3"/>
          <p:cNvSpPr txBox="1">
            <a:spLocks/>
          </p:cNvSpPr>
          <p:nvPr/>
        </p:nvSpPr>
        <p:spPr>
          <a:xfrm>
            <a:off x="1024476" y="1434640"/>
            <a:ext cx="9817732" cy="5456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</a:rPr>
              <a:t>有没有更简单粗暴的方法？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文本占位符 3"/>
          <p:cNvSpPr txBox="1">
            <a:spLocks/>
          </p:cNvSpPr>
          <p:nvPr/>
        </p:nvSpPr>
        <p:spPr>
          <a:xfrm>
            <a:off x="3514987" y="674097"/>
            <a:ext cx="5394121" cy="5907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我的界面都是代码写的怎么办？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文本占位符 3"/>
          <p:cNvSpPr txBox="1">
            <a:spLocks/>
          </p:cNvSpPr>
          <p:nvPr/>
        </p:nvSpPr>
        <p:spPr>
          <a:xfrm>
            <a:off x="1090882" y="2150120"/>
            <a:ext cx="9817732" cy="3674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endParaRPr lang="en-US" altLang="zh-CN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514987" y="2139304"/>
            <a:ext cx="7164198" cy="485363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kumimoji="1" lang="en-US" altLang="zh-CN" sz="1400" dirty="0" smtClean="0"/>
              <a:t>#define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EXIT_CODE_REBOOT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233</a:t>
            </a:r>
            <a:endParaRPr kumimoji="1" lang="zh-CN" altLang="en-US" sz="1400" dirty="0" smtClean="0"/>
          </a:p>
          <a:p>
            <a:pPr marL="0" indent="0">
              <a:lnSpc>
                <a:spcPct val="130000"/>
              </a:lnSpc>
              <a:buNone/>
            </a:pPr>
            <a:r>
              <a:rPr kumimoji="1" lang="en-US" altLang="zh-CN" sz="1400" dirty="0" err="1"/>
              <a:t>i</a:t>
            </a:r>
            <a:r>
              <a:rPr kumimoji="1" lang="en-US" altLang="zh-CN" sz="1400" dirty="0" err="1" smtClean="0"/>
              <a:t>nt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main(</a:t>
            </a:r>
            <a:r>
              <a:rPr kumimoji="1" lang="en-US" altLang="zh-CN" sz="1400" dirty="0" err="1" smtClean="0"/>
              <a:t>int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err="1" smtClean="0"/>
              <a:t>argc</a:t>
            </a:r>
            <a:r>
              <a:rPr kumimoji="1" lang="en-US" altLang="zh-CN" sz="1400" dirty="0" smtClean="0"/>
              <a:t>,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char</a:t>
            </a:r>
            <a:r>
              <a:rPr kumimoji="1" lang="zh-CN" altLang="en-US" sz="1400" dirty="0" smtClean="0"/>
              <a:t>** </a:t>
            </a:r>
            <a:r>
              <a:rPr kumimoji="1" lang="en-US" altLang="zh-CN" sz="1400" dirty="0" err="1" smtClean="0"/>
              <a:t>argv</a:t>
            </a:r>
            <a:r>
              <a:rPr kumimoji="1" lang="en-US" altLang="zh-CN" sz="1400" dirty="0" smtClean="0"/>
              <a:t>)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{</a:t>
            </a:r>
            <a:endParaRPr kumimoji="1" lang="zh-CN" altLang="en-US" sz="1400" dirty="0" smtClean="0"/>
          </a:p>
          <a:p>
            <a:pPr marL="0" indent="0">
              <a:lnSpc>
                <a:spcPct val="130000"/>
              </a:lnSpc>
              <a:buNone/>
            </a:pPr>
            <a:r>
              <a:rPr kumimoji="1" lang="zh-CN" altLang="en-US" sz="1400" dirty="0" smtClean="0"/>
              <a:t>        </a:t>
            </a:r>
            <a:r>
              <a:rPr kumimoji="1" lang="en-US" altLang="zh-CN" sz="1400" dirty="0" err="1" smtClean="0"/>
              <a:t>QApplication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a(</a:t>
            </a:r>
            <a:r>
              <a:rPr kumimoji="1" lang="en-US" altLang="zh-CN" sz="1400" dirty="0" err="1" smtClean="0"/>
              <a:t>argc</a:t>
            </a:r>
            <a:r>
              <a:rPr kumimoji="1" lang="en-US" altLang="zh-CN" sz="1400" dirty="0" smtClean="0"/>
              <a:t>,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err="1" smtClean="0"/>
              <a:t>argv</a:t>
            </a:r>
            <a:r>
              <a:rPr kumimoji="1" lang="en-US" altLang="zh-CN" sz="1400" dirty="0" smtClean="0"/>
              <a:t>);</a:t>
            </a:r>
            <a:endParaRPr kumimoji="1" lang="zh-CN" altLang="en-US" sz="1400" dirty="0" smtClean="0"/>
          </a:p>
          <a:p>
            <a:pPr marL="0" indent="0">
              <a:lnSpc>
                <a:spcPct val="130000"/>
              </a:lnSpc>
              <a:buNone/>
            </a:pPr>
            <a:r>
              <a:rPr kumimoji="1" lang="zh-CN" altLang="en-US" sz="1400" dirty="0" smtClean="0"/>
              <a:t>        </a:t>
            </a:r>
            <a:r>
              <a:rPr kumimoji="1" lang="en-US" altLang="zh-CN" sz="1400" dirty="0" smtClean="0"/>
              <a:t>//.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.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.</a:t>
            </a:r>
            <a:r>
              <a:rPr kumimoji="1" lang="zh-CN" altLang="en-US" sz="1400" dirty="0" smtClean="0"/>
              <a:t>设置</a:t>
            </a:r>
            <a:r>
              <a:rPr kumimoji="1" lang="en-US" altLang="zh-CN" sz="1400" dirty="0" err="1" smtClean="0"/>
              <a:t>QTranslator</a:t>
            </a:r>
            <a:endParaRPr kumimoji="1" lang="zh-CN" altLang="en-US" sz="1400" dirty="0" smtClean="0"/>
          </a:p>
          <a:p>
            <a:pPr marL="0" indent="0">
              <a:lnSpc>
                <a:spcPct val="130000"/>
              </a:lnSpc>
              <a:buNone/>
            </a:pPr>
            <a:r>
              <a:rPr kumimoji="1" lang="zh-CN" altLang="en-US" sz="1400" dirty="0"/>
              <a:t> </a:t>
            </a:r>
            <a:r>
              <a:rPr kumimoji="1" lang="zh-CN" altLang="en-US" sz="1400" dirty="0" smtClean="0"/>
              <a:t>       </a:t>
            </a:r>
            <a:r>
              <a:rPr kumimoji="1" lang="en-US" altLang="zh-CN" sz="1400" dirty="0" err="1" smtClean="0"/>
              <a:t>int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ret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=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err="1" smtClean="0"/>
              <a:t>a.exec</a:t>
            </a:r>
            <a:r>
              <a:rPr kumimoji="1" lang="en-US" altLang="zh-CN" sz="1400" dirty="0" smtClean="0"/>
              <a:t>();</a:t>
            </a:r>
            <a:endParaRPr kumimoji="1" lang="zh-CN" altLang="en-US" sz="1400" dirty="0" smtClean="0"/>
          </a:p>
          <a:p>
            <a:pPr marL="0" indent="0">
              <a:lnSpc>
                <a:spcPct val="130000"/>
              </a:lnSpc>
              <a:buNone/>
            </a:pPr>
            <a:r>
              <a:rPr kumimoji="1" lang="zh-CN" altLang="en-US" sz="1400" dirty="0"/>
              <a:t> </a:t>
            </a:r>
            <a:r>
              <a:rPr kumimoji="1" lang="zh-CN" altLang="en-US" sz="1400" dirty="0" smtClean="0"/>
              <a:t>       </a:t>
            </a:r>
            <a:r>
              <a:rPr kumimoji="1" lang="en-US" altLang="zh-CN" sz="1400" dirty="0" smtClean="0"/>
              <a:t>if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(ret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==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EXIT_CODE_REBOOT)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{</a:t>
            </a:r>
            <a:endParaRPr kumimoji="1" lang="zh-CN" altLang="en-US" sz="1400" dirty="0" smtClean="0"/>
          </a:p>
          <a:p>
            <a:pPr marL="0" indent="0">
              <a:lnSpc>
                <a:spcPct val="130000"/>
              </a:lnSpc>
              <a:buNone/>
            </a:pPr>
            <a:r>
              <a:rPr kumimoji="1" lang="zh-CN" altLang="en-US" sz="1400" dirty="0"/>
              <a:t> </a:t>
            </a:r>
            <a:r>
              <a:rPr kumimoji="1" lang="zh-CN" altLang="en-US" sz="1400" dirty="0" smtClean="0"/>
              <a:t>               </a:t>
            </a:r>
            <a:r>
              <a:rPr kumimoji="1" lang="en-US" altLang="zh-CN" sz="1400" dirty="0" err="1" smtClean="0"/>
              <a:t>Qprocess</a:t>
            </a:r>
            <a:r>
              <a:rPr kumimoji="1" lang="en-US" altLang="zh-CN" sz="1400" dirty="0" smtClean="0"/>
              <a:t>::</a:t>
            </a:r>
            <a:r>
              <a:rPr kumimoji="1" lang="en-US" altLang="zh-CN" sz="1400" dirty="0" err="1" smtClean="0"/>
              <a:t>startDetached</a:t>
            </a:r>
            <a:r>
              <a:rPr kumimoji="1" lang="en-US" altLang="zh-CN" sz="1400" dirty="0" smtClean="0"/>
              <a:t>(</a:t>
            </a:r>
            <a:r>
              <a:rPr kumimoji="1" lang="en-US" altLang="zh-CN" sz="1400" dirty="0" err="1" smtClean="0"/>
              <a:t>qApp</a:t>
            </a:r>
            <a:r>
              <a:rPr kumimoji="1" lang="en-US" altLang="zh-CN" sz="1400" dirty="0" smtClean="0"/>
              <a:t>-&gt;</a:t>
            </a:r>
            <a:r>
              <a:rPr kumimoji="1" lang="en-US" altLang="zh-CN" sz="1400" dirty="0" err="1" smtClean="0"/>
              <a:t>ApplicationFilePath</a:t>
            </a:r>
            <a:r>
              <a:rPr kumimoji="1" lang="en-US" altLang="zh-CN" sz="1400" dirty="0" smtClean="0"/>
              <a:t>(),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err="1" smtClean="0"/>
              <a:t>QStringList</a:t>
            </a:r>
            <a:r>
              <a:rPr kumimoji="1" lang="en-US" altLang="zh-CN" sz="1400" dirty="0" smtClean="0"/>
              <a:t>());</a:t>
            </a:r>
            <a:endParaRPr kumimoji="1" lang="zh-CN" altLang="en-US" sz="1400" dirty="0" smtClean="0"/>
          </a:p>
          <a:p>
            <a:pPr marL="0" indent="0">
              <a:lnSpc>
                <a:spcPct val="130000"/>
              </a:lnSpc>
              <a:buNone/>
            </a:pPr>
            <a:r>
              <a:rPr kumimoji="1" lang="zh-CN" altLang="en-US" sz="1400" dirty="0"/>
              <a:t> </a:t>
            </a:r>
            <a:r>
              <a:rPr kumimoji="1" lang="zh-CN" altLang="en-US" sz="1400" dirty="0" smtClean="0"/>
              <a:t>               </a:t>
            </a:r>
            <a:r>
              <a:rPr kumimoji="1" lang="en-US" altLang="zh-CN" sz="1400" dirty="0" smtClean="0"/>
              <a:t>return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0;</a:t>
            </a:r>
            <a:endParaRPr kumimoji="1" lang="zh-CN" altLang="en-US" sz="1400" dirty="0" smtClean="0"/>
          </a:p>
          <a:p>
            <a:pPr marL="0" indent="0">
              <a:lnSpc>
                <a:spcPct val="130000"/>
              </a:lnSpc>
              <a:buNone/>
            </a:pPr>
            <a:r>
              <a:rPr kumimoji="1" lang="zh-CN" altLang="en-US" sz="1400" dirty="0"/>
              <a:t> </a:t>
            </a:r>
            <a:r>
              <a:rPr kumimoji="1" lang="zh-CN" altLang="en-US" sz="1400" dirty="0" smtClean="0"/>
              <a:t>       </a:t>
            </a:r>
            <a:r>
              <a:rPr kumimoji="1" lang="en-US" altLang="zh-CN" sz="1400" dirty="0" smtClean="0"/>
              <a:t>}</a:t>
            </a:r>
            <a:endParaRPr kumimoji="1" lang="zh-CN" altLang="en-US" sz="1400" dirty="0" smtClean="0"/>
          </a:p>
          <a:p>
            <a:pPr marL="0" indent="0">
              <a:lnSpc>
                <a:spcPct val="130000"/>
              </a:lnSpc>
              <a:buNone/>
            </a:pPr>
            <a:r>
              <a:rPr kumimoji="1" lang="zh-CN" altLang="en-US" sz="1400" dirty="0"/>
              <a:t> </a:t>
            </a:r>
            <a:r>
              <a:rPr kumimoji="1" lang="zh-CN" altLang="en-US" sz="1400" dirty="0" smtClean="0"/>
              <a:t>       </a:t>
            </a:r>
            <a:r>
              <a:rPr kumimoji="1" lang="en-US" altLang="zh-CN" sz="1400" dirty="0" smtClean="0"/>
              <a:t>return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ret;</a:t>
            </a:r>
            <a:endParaRPr kumimoji="1" lang="zh-CN" altLang="en-US" sz="1400" dirty="0" smtClean="0"/>
          </a:p>
          <a:p>
            <a:pPr marL="0" indent="0">
              <a:lnSpc>
                <a:spcPct val="130000"/>
              </a:lnSpc>
              <a:buNone/>
            </a:pPr>
            <a:r>
              <a:rPr kumimoji="1" lang="en-US" altLang="zh-CN" sz="1400" dirty="0" smtClean="0"/>
              <a:t>}</a:t>
            </a:r>
            <a:endParaRPr kumimoji="1" lang="zh-CN" altLang="en-US" sz="1400" dirty="0" smtClean="0"/>
          </a:p>
          <a:p>
            <a:pPr marL="0" indent="0">
              <a:lnSpc>
                <a:spcPct val="130000"/>
              </a:lnSpc>
              <a:buNone/>
            </a:pPr>
            <a:r>
              <a:rPr kumimoji="1" lang="is-IS" altLang="zh-CN" sz="1400" dirty="0" smtClean="0"/>
              <a:t>……</a:t>
            </a:r>
            <a:endParaRPr kumimoji="1" lang="zh-CN" altLang="en-US" sz="1400" dirty="0"/>
          </a:p>
          <a:p>
            <a:pPr marL="0" indent="0">
              <a:lnSpc>
                <a:spcPct val="130000"/>
              </a:lnSpc>
              <a:buNone/>
            </a:pPr>
            <a:r>
              <a:rPr kumimoji="1" lang="en-US" altLang="zh-CN" sz="1400" dirty="0" smtClean="0"/>
              <a:t>void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err="1" smtClean="0"/>
              <a:t>localeChanged</a:t>
            </a:r>
            <a:r>
              <a:rPr kumimoji="1" lang="en-US" altLang="zh-CN" sz="1400" dirty="0" smtClean="0"/>
              <a:t>()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{</a:t>
            </a:r>
            <a:endParaRPr kumimoji="1" lang="zh-CN" altLang="en-US" sz="1400" dirty="0" smtClean="0"/>
          </a:p>
          <a:p>
            <a:pPr marL="0" indent="0">
              <a:lnSpc>
                <a:spcPct val="130000"/>
              </a:lnSpc>
              <a:buNone/>
            </a:pPr>
            <a:r>
              <a:rPr kumimoji="1" lang="zh-CN" altLang="en-US" sz="1400" dirty="0" smtClean="0"/>
              <a:t>         </a:t>
            </a:r>
            <a:r>
              <a:rPr kumimoji="1" lang="en-US" altLang="zh-CN" sz="1400" dirty="0" smtClean="0"/>
              <a:t>//.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.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.</a:t>
            </a:r>
            <a:r>
              <a:rPr kumimoji="1" lang="zh-CN" altLang="en-US" sz="1400" dirty="0" smtClean="0"/>
              <a:t>保存数据</a:t>
            </a:r>
          </a:p>
          <a:p>
            <a:pPr marL="0" indent="0">
              <a:lnSpc>
                <a:spcPct val="130000"/>
              </a:lnSpc>
              <a:buNone/>
            </a:pPr>
            <a:r>
              <a:rPr kumimoji="1" lang="zh-CN" altLang="en-US" sz="1400" dirty="0"/>
              <a:t> </a:t>
            </a:r>
            <a:r>
              <a:rPr kumimoji="1" lang="zh-CN" altLang="en-US" sz="1400" dirty="0" smtClean="0"/>
              <a:t>        </a:t>
            </a:r>
            <a:r>
              <a:rPr kumimoji="1" lang="en-US" altLang="zh-CN" sz="1400" dirty="0" err="1" smtClean="0"/>
              <a:t>qApp</a:t>
            </a:r>
            <a:r>
              <a:rPr kumimoji="1" lang="en-US" altLang="zh-CN" sz="1400" dirty="0" smtClean="0"/>
              <a:t>-&gt;exit(EXIT_CODE_REBOOT);</a:t>
            </a:r>
            <a:endParaRPr kumimoji="1" lang="zh-CN" altLang="en-US" sz="1400" dirty="0" smtClean="0"/>
          </a:p>
          <a:p>
            <a:pPr marL="0" indent="0">
              <a:lnSpc>
                <a:spcPct val="130000"/>
              </a:lnSpc>
              <a:buNone/>
            </a:pPr>
            <a:r>
              <a:rPr kumimoji="1" lang="en-US" altLang="zh-CN" sz="1400" dirty="0" smtClean="0"/>
              <a:t>}</a:t>
            </a:r>
            <a:endParaRPr kumimoji="1" lang="zh-CN" altLang="en-US" sz="1400" dirty="0" smtClean="0"/>
          </a:p>
          <a:p>
            <a:pPr marL="0" indent="0">
              <a:lnSpc>
                <a:spcPct val="130000"/>
              </a:lnSpc>
              <a:buNone/>
            </a:pPr>
            <a:r>
              <a:rPr kumimoji="1" lang="zh-CN" altLang="en-US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4" name="矩形 3"/>
          <p:cNvSpPr/>
          <p:nvPr/>
        </p:nvSpPr>
        <p:spPr>
          <a:xfrm>
            <a:off x="6646949" y="2528420"/>
            <a:ext cx="22621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重启！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492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714702" y="3056071"/>
            <a:ext cx="5159619" cy="732453"/>
          </a:xfrm>
        </p:spPr>
        <p:txBody>
          <a:bodyPr/>
          <a:lstStyle/>
          <a:p>
            <a:r>
              <a:rPr kumimoji="1" lang="zh-CN" altLang="en-US" dirty="0" smtClean="0"/>
              <a:t>“扭曲”的双向槽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571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3</a:t>
            </a:r>
            <a:r>
              <a:rPr kumimoji="1" lang="zh-CN" altLang="en-US" dirty="0" smtClean="0"/>
              <a:t> “扭曲”的双向槽</a:t>
            </a:r>
            <a:endParaRPr kumimoji="1" lang="zh-CN" altLang="en-US" dirty="0"/>
          </a:p>
        </p:txBody>
      </p:sp>
      <p:sp>
        <p:nvSpPr>
          <p:cNvPr id="24" name="文本占位符 3"/>
          <p:cNvSpPr txBox="1">
            <a:spLocks/>
          </p:cNvSpPr>
          <p:nvPr/>
        </p:nvSpPr>
        <p:spPr>
          <a:xfrm>
            <a:off x="1168295" y="1799924"/>
            <a:ext cx="3030217" cy="4912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zh-CN" altLang="en-US" sz="2000" b="1" dirty="0" smtClean="0">
                <a:solidFill>
                  <a:schemeClr val="accent1"/>
                </a:solidFill>
              </a:rPr>
              <a:t>双向连接</a:t>
            </a:r>
            <a:endParaRPr kumimoji="1" lang="zh-CN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2" name="文本占位符 3"/>
          <p:cNvSpPr txBox="1">
            <a:spLocks/>
          </p:cNvSpPr>
          <p:nvPr/>
        </p:nvSpPr>
        <p:spPr>
          <a:xfrm>
            <a:off x="1168295" y="3007398"/>
            <a:ext cx="3030217" cy="4912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kumimoji="1" lang="zh-CN" altLang="en-US" sz="2000" b="1" dirty="0" smtClean="0">
                <a:solidFill>
                  <a:schemeClr val="accent2"/>
                </a:solidFill>
              </a:rPr>
              <a:t>无限循环必须停止</a:t>
            </a:r>
            <a:endParaRPr kumimoji="1" lang="zh-CN" altLang="en-US" sz="2000" b="1" dirty="0">
              <a:solidFill>
                <a:schemeClr val="accent2"/>
              </a:solidFill>
            </a:endParaRPr>
          </a:p>
        </p:txBody>
      </p:sp>
      <p:sp>
        <p:nvSpPr>
          <p:cNvPr id="35" name="文本占位符 3"/>
          <p:cNvSpPr txBox="1">
            <a:spLocks/>
          </p:cNvSpPr>
          <p:nvPr/>
        </p:nvSpPr>
        <p:spPr>
          <a:xfrm>
            <a:off x="1168295" y="4214872"/>
            <a:ext cx="3030217" cy="4912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zh-CN" altLang="en-US" sz="2000" b="1" dirty="0" smtClean="0">
                <a:solidFill>
                  <a:schemeClr val="accent3"/>
                </a:solidFill>
              </a:rPr>
              <a:t>除非发生实际的变化</a:t>
            </a:r>
            <a:endParaRPr kumimoji="1" lang="zh-CN" altLang="en-US" sz="2000" b="1" dirty="0">
              <a:solidFill>
                <a:schemeClr val="accent3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512" y="936164"/>
            <a:ext cx="7311239" cy="430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7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2" grpId="0"/>
      <p:bldP spid="3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3</a:t>
            </a:r>
            <a:r>
              <a:rPr kumimoji="1" lang="zh-CN" altLang="en-US" dirty="0" smtClean="0"/>
              <a:t> “扭曲”的双向槽</a:t>
            </a:r>
            <a:endParaRPr kumimoji="1" lang="zh-CN" altLang="en-US" dirty="0"/>
          </a:p>
        </p:txBody>
      </p:sp>
      <p:sp>
        <p:nvSpPr>
          <p:cNvPr id="24" name="文本占位符 3"/>
          <p:cNvSpPr txBox="1">
            <a:spLocks/>
          </p:cNvSpPr>
          <p:nvPr/>
        </p:nvSpPr>
        <p:spPr>
          <a:xfrm>
            <a:off x="1294130" y="1179139"/>
            <a:ext cx="3030217" cy="4912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kumimoji="1" lang="zh-CN" altLang="en-US" sz="2000" b="1" dirty="0" smtClean="0">
                <a:solidFill>
                  <a:schemeClr val="accent1"/>
                </a:solidFill>
              </a:rPr>
              <a:t>听起来很有道理</a:t>
            </a:r>
            <a:endParaRPr kumimoji="1" lang="zh-CN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2" name="文本占位符 3"/>
          <p:cNvSpPr txBox="1">
            <a:spLocks/>
          </p:cNvSpPr>
          <p:nvPr/>
        </p:nvSpPr>
        <p:spPr>
          <a:xfrm>
            <a:off x="3836504" y="1179137"/>
            <a:ext cx="3030217" cy="4912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kumimoji="1" lang="zh-CN" altLang="en-US" sz="2000" b="1" dirty="0" smtClean="0">
                <a:solidFill>
                  <a:schemeClr val="accent2"/>
                </a:solidFill>
              </a:rPr>
              <a:t>但一不小心</a:t>
            </a:r>
            <a:endParaRPr kumimoji="1" lang="zh-CN" altLang="en-US" sz="2000" b="1" dirty="0">
              <a:solidFill>
                <a:schemeClr val="accent2"/>
              </a:solidFill>
            </a:endParaRPr>
          </a:p>
        </p:txBody>
      </p:sp>
      <p:sp>
        <p:nvSpPr>
          <p:cNvPr id="35" name="文本占位符 3"/>
          <p:cNvSpPr txBox="1">
            <a:spLocks/>
          </p:cNvSpPr>
          <p:nvPr/>
        </p:nvSpPr>
        <p:spPr>
          <a:xfrm>
            <a:off x="6201690" y="1179138"/>
            <a:ext cx="3328204" cy="4912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zh-CN" altLang="en-US" sz="2000" b="1" dirty="0" smtClean="0">
                <a:solidFill>
                  <a:schemeClr val="accent3"/>
                </a:solidFill>
              </a:rPr>
              <a:t>就会忽略那些看不到的连接</a:t>
            </a:r>
            <a:endParaRPr kumimoji="1" lang="zh-CN" altLang="en-US" sz="2000" b="1" dirty="0">
              <a:solidFill>
                <a:schemeClr val="accent3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90" y="3727878"/>
            <a:ext cx="12192000" cy="16663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87283"/>
            <a:ext cx="12192000" cy="24971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90" y="1805203"/>
            <a:ext cx="12192000" cy="178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3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2" grpId="0"/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3</a:t>
            </a:r>
            <a:r>
              <a:rPr kumimoji="1" lang="zh-CN" altLang="en-US" dirty="0" smtClean="0"/>
              <a:t> “扭曲”的双向槽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90" y="5061728"/>
            <a:ext cx="12192000" cy="166638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837189" y="1457761"/>
            <a:ext cx="1358257" cy="6124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kumimoji="1" lang="en-US" altLang="zh-CN" sz="2600" dirty="0" err="1" smtClean="0"/>
              <a:t>paintCell</a:t>
            </a:r>
            <a:endParaRPr kumimoji="1" lang="zh-CN" altLang="en-US" sz="2600" dirty="0" smtClean="0"/>
          </a:p>
        </p:txBody>
      </p:sp>
      <p:sp>
        <p:nvSpPr>
          <p:cNvPr id="11" name="文本框 10"/>
          <p:cNvSpPr txBox="1"/>
          <p:nvPr/>
        </p:nvSpPr>
        <p:spPr>
          <a:xfrm>
            <a:off x="6771314" y="1457760"/>
            <a:ext cx="2881238" cy="6124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kumimoji="1" lang="en-US" altLang="zh-CN" sz="2600" dirty="0" err="1" smtClean="0"/>
              <a:t>setBackgroundColor</a:t>
            </a:r>
            <a:endParaRPr kumimoji="1" lang="zh-CN" altLang="en-US" sz="2600" dirty="0" smtClean="0"/>
          </a:p>
        </p:txBody>
      </p:sp>
      <p:sp>
        <p:nvSpPr>
          <p:cNvPr id="9" name="右箭头 8"/>
          <p:cNvSpPr/>
          <p:nvPr/>
        </p:nvSpPr>
        <p:spPr>
          <a:xfrm>
            <a:off x="3490139" y="1457760"/>
            <a:ext cx="2986481" cy="40921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左箭头 11"/>
          <p:cNvSpPr/>
          <p:nvPr/>
        </p:nvSpPr>
        <p:spPr>
          <a:xfrm>
            <a:off x="3464653" y="1931989"/>
            <a:ext cx="2986481" cy="138246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13" name="图表 12"/>
          <p:cNvGraphicFramePr/>
          <p:nvPr>
            <p:extLst>
              <p:ext uri="{D42A27DB-BD31-4B8C-83A1-F6EECF244321}">
                <p14:modId xmlns:p14="http://schemas.microsoft.com/office/powerpoint/2010/main" val="459406741"/>
              </p:ext>
            </p:extLst>
          </p:nvPr>
        </p:nvGraphicFramePr>
        <p:xfrm>
          <a:off x="3144473" y="454324"/>
          <a:ext cx="3253064" cy="27931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690" y="3260633"/>
            <a:ext cx="12192000" cy="178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8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9" grpId="0" animBg="1"/>
      <p:bldP spid="12" grpId="0" animBg="1"/>
      <p:bldGraphic spid="13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376346" y="3546358"/>
            <a:ext cx="3427474" cy="732453"/>
          </a:xfrm>
        </p:spPr>
        <p:txBody>
          <a:bodyPr/>
          <a:lstStyle/>
          <a:p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目录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b="1" dirty="0">
                <a:latin typeface="Hiragino Sans GB W3" charset="-122"/>
                <a:ea typeface="Hiragino Sans GB W3" charset="-122"/>
                <a:cs typeface="Hiragino Sans GB W3" charset="-122"/>
              </a:rPr>
              <a:t>01</a:t>
            </a:r>
            <a:r>
              <a:rPr kumimoji="1"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   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“偷取”指针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b="1" dirty="0">
                <a:latin typeface="Hiragino Sans GB W3" charset="-122"/>
                <a:ea typeface="Hiragino Sans GB W3" charset="-122"/>
                <a:cs typeface="Hiragino Sans GB W3" charset="-122"/>
              </a:rPr>
              <a:t>02</a:t>
            </a:r>
            <a:r>
              <a:rPr kumimoji="1"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   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“重启”国际化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b="1" dirty="0">
                <a:latin typeface="Hiragino Sans GB W3" charset="-122"/>
                <a:ea typeface="Hiragino Sans GB W3" charset="-122"/>
                <a:cs typeface="Hiragino Sans GB W3" charset="-122"/>
              </a:rPr>
              <a:t>03</a:t>
            </a:r>
            <a:r>
              <a:rPr kumimoji="1"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   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“扭曲”的双向槽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b="1" dirty="0">
                <a:latin typeface="Hiragino Sans GB W3" charset="-122"/>
                <a:ea typeface="Hiragino Sans GB W3" charset="-122"/>
                <a:cs typeface="Hiragino Sans GB W3" charset="-122"/>
              </a:rPr>
              <a:t>04</a:t>
            </a:r>
            <a:r>
              <a:rPr kumimoji="1"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   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“不能运行”的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APP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54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3</a:t>
            </a:r>
            <a:r>
              <a:rPr kumimoji="1" lang="zh-CN" altLang="en-US" dirty="0" smtClean="0"/>
              <a:t> “扭曲”的双向槽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812023" y="786642"/>
            <a:ext cx="1358257" cy="6124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kumimoji="1" lang="en-US" altLang="zh-CN" sz="2600" dirty="0" err="1" smtClean="0"/>
              <a:t>paintCell</a:t>
            </a:r>
            <a:endParaRPr kumimoji="1" lang="zh-CN" altLang="en-US" sz="2600" dirty="0" smtClean="0"/>
          </a:p>
        </p:txBody>
      </p:sp>
      <p:sp>
        <p:nvSpPr>
          <p:cNvPr id="11" name="文本框 10"/>
          <p:cNvSpPr txBox="1"/>
          <p:nvPr/>
        </p:nvSpPr>
        <p:spPr>
          <a:xfrm>
            <a:off x="6746148" y="786641"/>
            <a:ext cx="2881238" cy="6124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kumimoji="1" lang="en-US" altLang="zh-CN" sz="2600" smtClean="0"/>
              <a:t>setBackgroundColor</a:t>
            </a:r>
            <a:endParaRPr kumimoji="1" lang="zh-CN" altLang="en-US" sz="2600" dirty="0" smtClean="0"/>
          </a:p>
        </p:txBody>
      </p:sp>
      <p:sp>
        <p:nvSpPr>
          <p:cNvPr id="9" name="右箭头 8"/>
          <p:cNvSpPr/>
          <p:nvPr/>
        </p:nvSpPr>
        <p:spPr>
          <a:xfrm>
            <a:off x="3464973" y="786641"/>
            <a:ext cx="2986481" cy="40921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左箭头 11"/>
          <p:cNvSpPr/>
          <p:nvPr/>
        </p:nvSpPr>
        <p:spPr>
          <a:xfrm>
            <a:off x="3439487" y="1260870"/>
            <a:ext cx="2986481" cy="138246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347" y="1195856"/>
            <a:ext cx="8784404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6780"/>
            <a:ext cx="12192000" cy="209754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96286" y="4110606"/>
            <a:ext cx="7189365" cy="343948"/>
          </a:xfrm>
          <a:prstGeom prst="rect">
            <a:avLst/>
          </a:prstGeom>
          <a:solidFill>
            <a:schemeClr val="accent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234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828044" y="3056071"/>
            <a:ext cx="6046277" cy="732453"/>
          </a:xfrm>
        </p:spPr>
        <p:txBody>
          <a:bodyPr/>
          <a:lstStyle/>
          <a:p>
            <a:r>
              <a:rPr kumimoji="1"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“不能运行”的</a:t>
            </a:r>
            <a:r>
              <a:rPr kumimoji="1"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APP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210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4“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不</a:t>
            </a:r>
            <a:r>
              <a:rPr kumimoji="1"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能运行”的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APP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39" y="1647511"/>
            <a:ext cx="11912600" cy="464820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4401178" y="984246"/>
            <a:ext cx="8684673" cy="49244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kumimoji="1" lang="zh-CN" altLang="en-US" sz="2000" dirty="0" smtClean="0">
                <a:solidFill>
                  <a:schemeClr val="accent1">
                    <a:lumMod val="75000"/>
                  </a:schemeClr>
                </a:solidFill>
              </a:rPr>
              <a:t>在一台没有安装</a:t>
            </a:r>
            <a:r>
              <a:rPr kumimoji="1" lang="en-US" altLang="zh-CN" sz="2000" dirty="0" err="1" smtClean="0">
                <a:solidFill>
                  <a:schemeClr val="accent1">
                    <a:lumMod val="75000"/>
                  </a:schemeClr>
                </a:solidFill>
              </a:rPr>
              <a:t>qt</a:t>
            </a:r>
            <a:r>
              <a:rPr kumimoji="1" lang="zh-CN" altLang="en-US" sz="2000" dirty="0" smtClean="0">
                <a:solidFill>
                  <a:schemeClr val="accent1">
                    <a:lumMod val="75000"/>
                  </a:schemeClr>
                </a:solidFill>
              </a:rPr>
              <a:t>的电脑上</a:t>
            </a:r>
            <a:r>
              <a:rPr kumimoji="1" lang="is-IS" altLang="zh-CN" sz="2000" dirty="0" smtClean="0">
                <a:solidFill>
                  <a:schemeClr val="accent1">
                    <a:lumMod val="75000"/>
                  </a:schemeClr>
                </a:solidFill>
              </a:rPr>
              <a:t>…</a:t>
            </a:r>
            <a:endParaRPr kumimoji="1" lang="zh-CN" altLang="en-US" sz="20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1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4“</a:t>
            </a:r>
            <a:r>
              <a:rPr kumimoji="1"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不能运行”的</a:t>
            </a:r>
            <a:r>
              <a:rPr kumimoji="1"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APP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endParaRPr kumimoji="1" lang="zh-CN" altLang="en-US" dirty="0"/>
          </a:p>
        </p:txBody>
      </p:sp>
      <p:sp>
        <p:nvSpPr>
          <p:cNvPr id="73" name="文本占位符 3"/>
          <p:cNvSpPr txBox="1">
            <a:spLocks/>
          </p:cNvSpPr>
          <p:nvPr/>
        </p:nvSpPr>
        <p:spPr>
          <a:xfrm>
            <a:off x="1833053" y="4096655"/>
            <a:ext cx="2924520" cy="5907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kumimoji="1" lang="en-US" altLang="zh-CN" sz="2500" b="1" dirty="0" err="1" smtClean="0">
                <a:solidFill>
                  <a:schemeClr val="accent2"/>
                </a:solidFill>
              </a:rPr>
              <a:t>windeployqt</a:t>
            </a:r>
            <a:endParaRPr kumimoji="1" lang="zh-CN" altLang="en-US" sz="2500" b="1" dirty="0">
              <a:solidFill>
                <a:schemeClr val="accent2"/>
              </a:solidFill>
            </a:endParaRPr>
          </a:p>
        </p:txBody>
      </p:sp>
      <p:sp>
        <p:nvSpPr>
          <p:cNvPr id="80" name="文本占位符 3"/>
          <p:cNvSpPr txBox="1">
            <a:spLocks/>
          </p:cNvSpPr>
          <p:nvPr/>
        </p:nvSpPr>
        <p:spPr>
          <a:xfrm>
            <a:off x="7428718" y="4096655"/>
            <a:ext cx="2924520" cy="5907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altLang="zh-CN" sz="2500" b="1" dirty="0" err="1" smtClean="0">
                <a:solidFill>
                  <a:schemeClr val="accent3"/>
                </a:solidFill>
              </a:rPr>
              <a:t>macdeployqt</a:t>
            </a:r>
            <a:endParaRPr kumimoji="1" lang="zh-CN" altLang="en-US" sz="2500" b="1" dirty="0">
              <a:solidFill>
                <a:schemeClr val="accent3"/>
              </a:solidFill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2145093" y="1482290"/>
            <a:ext cx="2300442" cy="2300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3000" dirty="0" smtClean="0">
              <a:solidFill>
                <a:schemeClr val="bg1"/>
              </a:solidFill>
            </a:endParaRPr>
          </a:p>
          <a:p>
            <a:pPr algn="ctr"/>
            <a:r>
              <a:rPr kumimoji="1" lang="en-US" altLang="zh-CN" sz="3000" dirty="0" smtClean="0">
                <a:solidFill>
                  <a:schemeClr val="bg1"/>
                </a:solidFill>
              </a:rPr>
              <a:t>Windows</a:t>
            </a:r>
            <a:endParaRPr kumimoji="1" lang="zh-CN" altLang="en-US" sz="3000" dirty="0">
              <a:solidFill>
                <a:schemeClr val="bg1"/>
              </a:solidFill>
            </a:endParaRPr>
          </a:p>
          <a:p>
            <a:pPr algn="ctr"/>
            <a:endParaRPr kumimoji="1" lang="zh-CN" altLang="en-US" sz="3000" dirty="0"/>
          </a:p>
        </p:txBody>
      </p:sp>
      <p:sp>
        <p:nvSpPr>
          <p:cNvPr id="81" name="矩形 80"/>
          <p:cNvSpPr/>
          <p:nvPr/>
        </p:nvSpPr>
        <p:spPr>
          <a:xfrm>
            <a:off x="7740758" y="1482290"/>
            <a:ext cx="2300442" cy="23004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998488" y="2355511"/>
            <a:ext cx="1879722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000" smtClean="0">
                <a:solidFill>
                  <a:schemeClr val="bg1"/>
                </a:solidFill>
              </a:rPr>
              <a:t>Mac </a:t>
            </a:r>
            <a:r>
              <a:rPr kumimoji="1" lang="en-US" altLang="zh-CN" sz="3000" dirty="0" smtClean="0">
                <a:solidFill>
                  <a:schemeClr val="bg1"/>
                </a:solidFill>
              </a:rPr>
              <a:t>OS</a:t>
            </a:r>
            <a:endParaRPr kumimoji="1" lang="zh-CN" altLang="en-US" sz="3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78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80" grpId="0"/>
      <p:bldP spid="74" grpId="0" animBg="1"/>
      <p:bldP spid="8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4“</a:t>
            </a:r>
            <a:r>
              <a:rPr kumimoji="1"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不能运行”的</a:t>
            </a:r>
            <a:r>
              <a:rPr kumimoji="1"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APP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998488" y="2355511"/>
            <a:ext cx="1879722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000" smtClean="0">
                <a:solidFill>
                  <a:schemeClr val="bg1"/>
                </a:solidFill>
              </a:rPr>
              <a:t>Mac </a:t>
            </a:r>
            <a:r>
              <a:rPr kumimoji="1" lang="en-US" altLang="zh-CN" sz="3000" dirty="0" smtClean="0">
                <a:solidFill>
                  <a:schemeClr val="bg1"/>
                </a:solidFill>
              </a:rPr>
              <a:t>OS</a:t>
            </a:r>
            <a:endParaRPr kumimoji="1" lang="zh-CN" altLang="en-US" sz="3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53663" y="5089126"/>
            <a:ext cx="8684673" cy="49244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kumimoji="1" lang="en-US" altLang="zh-CN" sz="2000" dirty="0" smtClean="0">
                <a:solidFill>
                  <a:schemeClr val="accent1">
                    <a:lumMod val="75000"/>
                  </a:schemeClr>
                </a:solidFill>
              </a:rPr>
              <a:t>build</a:t>
            </a:r>
            <a:r>
              <a:rPr kumimoji="1" lang="zh-CN" altLang="en-US" sz="2000" dirty="0" smtClean="0">
                <a:solidFill>
                  <a:schemeClr val="accent1">
                    <a:lumMod val="75000"/>
                  </a:schemeClr>
                </a:solidFill>
              </a:rPr>
              <a:t>时选择</a:t>
            </a:r>
            <a:r>
              <a:rPr kumimoji="1" lang="en-US" altLang="zh-CN" sz="2000" dirty="0" smtClean="0">
                <a:solidFill>
                  <a:schemeClr val="accent1">
                    <a:lumMod val="75000"/>
                  </a:schemeClr>
                </a:solidFill>
              </a:rPr>
              <a:t>Release</a:t>
            </a:r>
            <a:r>
              <a:rPr kumimoji="1" lang="zh-CN" altLang="en-US" sz="2000" dirty="0" smtClean="0">
                <a:solidFill>
                  <a:schemeClr val="accent1">
                    <a:lumMod val="75000"/>
                  </a:schemeClr>
                </a:solidFill>
              </a:rPr>
              <a:t>模式，若是</a:t>
            </a:r>
            <a:r>
              <a:rPr kumimoji="1" lang="en-US" altLang="zh-CN" sz="2000" dirty="0" smtClean="0">
                <a:solidFill>
                  <a:schemeClr val="accent1">
                    <a:lumMod val="75000"/>
                  </a:schemeClr>
                </a:solidFill>
              </a:rPr>
              <a:t>Debug</a:t>
            </a:r>
            <a:r>
              <a:rPr kumimoji="1" lang="zh-CN" altLang="en-US" sz="2000" dirty="0" smtClean="0">
                <a:solidFill>
                  <a:schemeClr val="accent1">
                    <a:lumMod val="75000"/>
                  </a:schemeClr>
                </a:solidFill>
              </a:rPr>
              <a:t>模式执行该指令文件大小</a:t>
            </a:r>
            <a:r>
              <a:rPr kumimoji="1" lang="zh-CN" altLang="en-US" sz="2000" dirty="0" smtClean="0">
                <a:solidFill>
                  <a:srgbClr val="FF0000"/>
                </a:solidFill>
              </a:rPr>
              <a:t>可能</a:t>
            </a:r>
            <a:r>
              <a:rPr kumimoji="1" lang="zh-CN" altLang="en-US" sz="2000" dirty="0" smtClean="0">
                <a:solidFill>
                  <a:schemeClr val="accent1">
                    <a:lumMod val="75000"/>
                  </a:schemeClr>
                </a:solidFill>
              </a:rPr>
              <a:t>相差</a:t>
            </a:r>
            <a:r>
              <a:rPr kumimoji="1" lang="en-US" altLang="zh-CN" sz="2000" dirty="0" smtClean="0">
                <a:solidFill>
                  <a:schemeClr val="accent1">
                    <a:lumMod val="75000"/>
                  </a:schemeClr>
                </a:solidFill>
              </a:rPr>
              <a:t>10</a:t>
            </a:r>
            <a:r>
              <a:rPr kumimoji="1" lang="zh-CN" altLang="en-US" sz="2000" dirty="0" smtClean="0">
                <a:solidFill>
                  <a:schemeClr val="accent1">
                    <a:lumMod val="75000"/>
                  </a:schemeClr>
                </a:solidFill>
              </a:rPr>
              <a:t>倍！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421"/>
            <a:ext cx="12192000" cy="40356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91757"/>
            <a:ext cx="12192000" cy="6749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54692"/>
            <a:ext cx="12192000" cy="362984"/>
          </a:xfrm>
          <a:prstGeom prst="rect">
            <a:avLst/>
          </a:prstGeom>
        </p:spPr>
      </p:pic>
      <p:sp>
        <p:nvSpPr>
          <p:cNvPr id="7" name="下箭头 6"/>
          <p:cNvSpPr/>
          <p:nvPr/>
        </p:nvSpPr>
        <p:spPr>
          <a:xfrm>
            <a:off x="5576835" y="1270989"/>
            <a:ext cx="519164" cy="92076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下箭头 13"/>
          <p:cNvSpPr/>
          <p:nvPr/>
        </p:nvSpPr>
        <p:spPr>
          <a:xfrm>
            <a:off x="5576835" y="2899573"/>
            <a:ext cx="519164" cy="92076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631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THANK YOU</a:t>
            </a:r>
          </a:p>
          <a:p>
            <a:r>
              <a:rPr kumimoji="1" lang="en-US" altLang="zh-CN" dirty="0"/>
              <a:t>FOR WATCHING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PRESENTED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ZHANG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YUHUI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54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714702" y="3056071"/>
            <a:ext cx="5159619" cy="732453"/>
          </a:xfrm>
        </p:spPr>
        <p:txBody>
          <a:bodyPr/>
          <a:lstStyle/>
          <a:p>
            <a:r>
              <a:rPr kumimoji="1" lang="zh-CN" altLang="en-US" dirty="0" smtClean="0"/>
              <a:t>“偷取”指针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732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“偷取”指针</a:t>
            </a:r>
            <a:endParaRPr kumimoji="1" lang="zh-CN" altLang="en-US" dirty="0"/>
          </a:p>
        </p:txBody>
      </p:sp>
      <p:sp>
        <p:nvSpPr>
          <p:cNvPr id="4" name="文本占位符 3"/>
          <p:cNvSpPr txBox="1">
            <a:spLocks/>
          </p:cNvSpPr>
          <p:nvPr/>
        </p:nvSpPr>
        <p:spPr>
          <a:xfrm>
            <a:off x="7535791" y="3513221"/>
            <a:ext cx="4261326" cy="15874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zh-CN" altLang="en-US" sz="2000" dirty="0" smtClean="0">
                <a:solidFill>
                  <a:schemeClr val="accent1"/>
                </a:solidFill>
              </a:rPr>
              <a:t>如何在接口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zh-CN" sz="2000" dirty="0" err="1" smtClean="0">
                <a:solidFill>
                  <a:schemeClr val="accent1"/>
                </a:solidFill>
              </a:rPr>
              <a:t>dropEvent</a:t>
            </a:r>
            <a:r>
              <a:rPr lang="en-US" altLang="zh-CN" sz="2000" dirty="0" smtClean="0">
                <a:solidFill>
                  <a:schemeClr val="accent1"/>
                </a:solidFill>
              </a:rPr>
              <a:t>(</a:t>
            </a:r>
            <a:r>
              <a:rPr lang="en-US" altLang="zh-CN" sz="2000" dirty="0" err="1" smtClean="0">
                <a:solidFill>
                  <a:schemeClr val="accent1"/>
                </a:solidFill>
              </a:rPr>
              <a:t>QDropEvent</a:t>
            </a:r>
            <a:r>
              <a:rPr lang="zh-CN" altLang="en-US" sz="2000" dirty="0" smtClean="0">
                <a:solidFill>
                  <a:schemeClr val="accent1"/>
                </a:solidFill>
              </a:rPr>
              <a:t>*</a:t>
            </a:r>
            <a:r>
              <a:rPr lang="en-US" altLang="zh-CN" sz="2000" dirty="0" smtClean="0">
                <a:solidFill>
                  <a:schemeClr val="accent1"/>
                </a:solidFill>
              </a:rPr>
              <a:t>)</a:t>
            </a:r>
            <a:endParaRPr lang="zh-CN" altLang="en-US" sz="2000" dirty="0" smtClean="0">
              <a:solidFill>
                <a:schemeClr val="accent1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2000" dirty="0" smtClean="0">
                <a:solidFill>
                  <a:schemeClr val="accent1"/>
                </a:solidFill>
              </a:rPr>
              <a:t>获取到对应的日期呢？</a:t>
            </a:r>
            <a:endParaRPr lang="en-US" altLang="zh-CN" sz="2000" dirty="0">
              <a:solidFill>
                <a:schemeClr val="accent1"/>
              </a:solidFill>
            </a:endParaRPr>
          </a:p>
        </p:txBody>
      </p:sp>
      <p:sp>
        <p:nvSpPr>
          <p:cNvPr id="5" name="文本占位符 3"/>
          <p:cNvSpPr txBox="1">
            <a:spLocks/>
          </p:cNvSpPr>
          <p:nvPr/>
        </p:nvSpPr>
        <p:spPr>
          <a:xfrm>
            <a:off x="7535791" y="1786324"/>
            <a:ext cx="4261326" cy="1293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这是一个平凡的</a:t>
            </a:r>
            <a:r>
              <a:rPr kumimoji="1" lang="en-US" altLang="zh-CN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CalendarWidget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116" y="1001920"/>
            <a:ext cx="6580782" cy="473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35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“偷取”指针</a:t>
            </a:r>
            <a:endParaRPr kumimoji="1" lang="zh-CN" altLang="en-US" dirty="0"/>
          </a:p>
        </p:txBody>
      </p:sp>
      <p:sp>
        <p:nvSpPr>
          <p:cNvPr id="5" name="文本占位符 3"/>
          <p:cNvSpPr txBox="1">
            <a:spLocks/>
          </p:cNvSpPr>
          <p:nvPr/>
        </p:nvSpPr>
        <p:spPr>
          <a:xfrm>
            <a:off x="7535791" y="1786324"/>
            <a:ext cx="4261326" cy="1293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这是一个平凡的</a:t>
            </a:r>
            <a:r>
              <a:rPr kumimoji="1" lang="en-US" altLang="zh-CN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CalendarWidget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116" y="1001920"/>
            <a:ext cx="6580782" cy="473163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4213" y="1344521"/>
            <a:ext cx="50800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3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 “偷取”指针</a:t>
            </a:r>
          </a:p>
        </p:txBody>
      </p:sp>
      <p:sp>
        <p:nvSpPr>
          <p:cNvPr id="31" name="椭圆 30"/>
          <p:cNvSpPr/>
          <p:nvPr/>
        </p:nvSpPr>
        <p:spPr>
          <a:xfrm rot="20564813">
            <a:off x="4355081" y="3734976"/>
            <a:ext cx="1192937" cy="1192937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椭圆 32"/>
          <p:cNvSpPr/>
          <p:nvPr/>
        </p:nvSpPr>
        <p:spPr>
          <a:xfrm rot="20564813">
            <a:off x="4768818" y="1791821"/>
            <a:ext cx="791224" cy="791224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/>
          <p:cNvSpPr/>
          <p:nvPr/>
        </p:nvSpPr>
        <p:spPr>
          <a:xfrm rot="20564813">
            <a:off x="3974591" y="3899410"/>
            <a:ext cx="550933" cy="55093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/>
          <p:cNvSpPr/>
          <p:nvPr/>
        </p:nvSpPr>
        <p:spPr>
          <a:xfrm rot="20564813">
            <a:off x="5024107" y="4615466"/>
            <a:ext cx="854438" cy="854438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 rot="20564813">
            <a:off x="3694606" y="4478499"/>
            <a:ext cx="243576" cy="243576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椭圆 36"/>
          <p:cNvSpPr/>
          <p:nvPr/>
        </p:nvSpPr>
        <p:spPr>
          <a:xfrm rot="20564813">
            <a:off x="5313455" y="5366594"/>
            <a:ext cx="393449" cy="39344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/>
          <p:cNvSpPr/>
          <p:nvPr/>
        </p:nvSpPr>
        <p:spPr>
          <a:xfrm rot="20564813">
            <a:off x="4858459" y="5443044"/>
            <a:ext cx="186180" cy="186180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/>
          <p:cNvSpPr/>
          <p:nvPr/>
        </p:nvSpPr>
        <p:spPr>
          <a:xfrm rot="20564813">
            <a:off x="4700054" y="5383670"/>
            <a:ext cx="121896" cy="121896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/>
          <p:cNvSpPr/>
          <p:nvPr/>
        </p:nvSpPr>
        <p:spPr>
          <a:xfrm rot="20564813">
            <a:off x="6152256" y="5189254"/>
            <a:ext cx="776274" cy="776274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椭圆 40"/>
          <p:cNvSpPr/>
          <p:nvPr/>
        </p:nvSpPr>
        <p:spPr>
          <a:xfrm rot="20564813">
            <a:off x="613819" y="4912468"/>
            <a:ext cx="399685" cy="399685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8244767" y="4239227"/>
            <a:ext cx="454772" cy="454772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849156" y="4793534"/>
            <a:ext cx="568899" cy="568899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8492103" y="4557404"/>
            <a:ext cx="207436" cy="207436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816218" y="4417942"/>
            <a:ext cx="168156" cy="168156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/>
        </p:nvGrpSpPr>
        <p:grpSpPr>
          <a:xfrm>
            <a:off x="2024615" y="1688299"/>
            <a:ext cx="2718716" cy="2718716"/>
            <a:chOff x="2024615" y="1688299"/>
            <a:chExt cx="2718716" cy="2718716"/>
          </a:xfrm>
        </p:grpSpPr>
        <p:sp>
          <p:nvSpPr>
            <p:cNvPr id="32" name="椭圆 31"/>
            <p:cNvSpPr/>
            <p:nvPr/>
          </p:nvSpPr>
          <p:spPr>
            <a:xfrm>
              <a:off x="2024615" y="1688299"/>
              <a:ext cx="2718716" cy="2718716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47" name="文本占位符 3"/>
            <p:cNvSpPr txBox="1">
              <a:spLocks/>
            </p:cNvSpPr>
            <p:nvPr/>
          </p:nvSpPr>
          <p:spPr>
            <a:xfrm>
              <a:off x="2113831" y="2749075"/>
              <a:ext cx="2491704" cy="37866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30000"/>
                </a:lnSpc>
                <a:buNone/>
              </a:pPr>
              <a:r>
                <a:rPr lang="zh-CN" altLang="en-US" sz="2500" b="1" dirty="0" smtClean="0"/>
                <a:t>方法一</a:t>
              </a:r>
              <a:endParaRPr kumimoji="1" lang="zh-CN" altLang="en-US" sz="2500" b="1" dirty="0"/>
            </a:p>
          </p:txBody>
        </p:sp>
      </p:grpSp>
      <p:sp>
        <p:nvSpPr>
          <p:cNvPr id="24" name="椭圆 23"/>
          <p:cNvSpPr/>
          <p:nvPr/>
        </p:nvSpPr>
        <p:spPr>
          <a:xfrm>
            <a:off x="4984650" y="2170347"/>
            <a:ext cx="3192086" cy="3192086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783979" y="3463655"/>
            <a:ext cx="242502" cy="242502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/>
          <p:cNvSpPr/>
          <p:nvPr/>
        </p:nvSpPr>
        <p:spPr>
          <a:xfrm rot="20564813">
            <a:off x="1555753" y="3974365"/>
            <a:ext cx="854438" cy="854438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/>
          <p:cNvSpPr/>
          <p:nvPr/>
        </p:nvSpPr>
        <p:spPr>
          <a:xfrm rot="20564813">
            <a:off x="1845101" y="4725493"/>
            <a:ext cx="393449" cy="39344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/>
          <p:cNvSpPr/>
          <p:nvPr/>
        </p:nvSpPr>
        <p:spPr>
          <a:xfrm rot="20564813">
            <a:off x="1390105" y="4801943"/>
            <a:ext cx="186180" cy="186180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/>
          <p:cNvSpPr/>
          <p:nvPr/>
        </p:nvSpPr>
        <p:spPr>
          <a:xfrm rot="20564813">
            <a:off x="1231700" y="4742569"/>
            <a:ext cx="121896" cy="121896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180319" y="1587192"/>
            <a:ext cx="1230571" cy="1230571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1414448" y="2666849"/>
            <a:ext cx="266988" cy="266988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1041272" y="2620403"/>
            <a:ext cx="263714" cy="263714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7615053" y="1152850"/>
            <a:ext cx="3053730" cy="3053730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/>
          <p:cNvSpPr/>
          <p:nvPr/>
        </p:nvSpPr>
        <p:spPr>
          <a:xfrm rot="20564813">
            <a:off x="9779500" y="3318903"/>
            <a:ext cx="1192937" cy="1192937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/>
          <p:cNvSpPr/>
          <p:nvPr/>
        </p:nvSpPr>
        <p:spPr>
          <a:xfrm rot="20564813">
            <a:off x="10193237" y="1375748"/>
            <a:ext cx="791224" cy="791224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/>
          <p:cNvSpPr/>
          <p:nvPr/>
        </p:nvSpPr>
        <p:spPr>
          <a:xfrm rot="20564813">
            <a:off x="9399010" y="3483337"/>
            <a:ext cx="550933" cy="55093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/>
          <p:cNvSpPr/>
          <p:nvPr/>
        </p:nvSpPr>
        <p:spPr>
          <a:xfrm rot="20564813">
            <a:off x="10282878" y="5026971"/>
            <a:ext cx="186180" cy="186180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椭圆 64"/>
          <p:cNvSpPr/>
          <p:nvPr/>
        </p:nvSpPr>
        <p:spPr>
          <a:xfrm rot="20564813">
            <a:off x="10124473" y="4967597"/>
            <a:ext cx="121896" cy="121896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文本占位符 3"/>
          <p:cNvSpPr txBox="1">
            <a:spLocks/>
          </p:cNvSpPr>
          <p:nvPr/>
        </p:nvSpPr>
        <p:spPr>
          <a:xfrm>
            <a:off x="5294541" y="2785630"/>
            <a:ext cx="2491704" cy="3786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zh-CN" altLang="en-US" sz="2500" b="1" dirty="0" smtClean="0"/>
              <a:t>方法二</a:t>
            </a:r>
            <a:endParaRPr kumimoji="1" lang="zh-CN" altLang="en-US" sz="2500" b="1" dirty="0"/>
          </a:p>
        </p:txBody>
      </p:sp>
      <p:sp>
        <p:nvSpPr>
          <p:cNvPr id="69" name="文本占位符 3"/>
          <p:cNvSpPr txBox="1">
            <a:spLocks/>
          </p:cNvSpPr>
          <p:nvPr/>
        </p:nvSpPr>
        <p:spPr>
          <a:xfrm>
            <a:off x="7952651" y="1673722"/>
            <a:ext cx="2491704" cy="3786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zh-CN" altLang="en-US" sz="2500" b="1" dirty="0" smtClean="0"/>
              <a:t>方法三</a:t>
            </a:r>
            <a:endParaRPr kumimoji="1" lang="zh-CN" altLang="en-US" sz="2500" b="1" dirty="0"/>
          </a:p>
        </p:txBody>
      </p:sp>
      <p:sp>
        <p:nvSpPr>
          <p:cNvPr id="71" name="文本占位符 3"/>
          <p:cNvSpPr txBox="1">
            <a:spLocks/>
          </p:cNvSpPr>
          <p:nvPr/>
        </p:nvSpPr>
        <p:spPr>
          <a:xfrm>
            <a:off x="4765652" y="0"/>
            <a:ext cx="7426347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endParaRPr kumimoji="1" lang="zh-CN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74" name="文本占位符 3"/>
          <p:cNvSpPr txBox="1">
            <a:spLocks/>
          </p:cNvSpPr>
          <p:nvPr/>
        </p:nvSpPr>
        <p:spPr>
          <a:xfrm>
            <a:off x="5056870" y="1324218"/>
            <a:ext cx="6821734" cy="4095404"/>
          </a:xfrm>
          <a:prstGeom prst="rect">
            <a:avLst/>
          </a:prstGeom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18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void</a:t>
            </a:r>
            <a:r>
              <a:rPr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Calendar::</a:t>
            </a:r>
            <a:r>
              <a:rPr lang="en-US" altLang="zh-CN" sz="18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dropEvent</a:t>
            </a:r>
            <a:r>
              <a:rPr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CN" sz="18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QDropEvent</a:t>
            </a:r>
            <a:r>
              <a:rPr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* </a:t>
            </a:r>
            <a:r>
              <a:rPr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event)</a:t>
            </a:r>
            <a:r>
              <a:rPr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zh-CN" altLang="en-US" sz="1800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kumimoji="1"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kumimoji="1"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{</a:t>
            </a:r>
            <a:endParaRPr kumimoji="1" lang="zh-CN" altLang="en-US" sz="18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kumimoji="1"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</a:t>
            </a:r>
            <a:r>
              <a:rPr kumimoji="1" lang="en-US" altLang="zh-CN" sz="18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QPoint</a:t>
            </a:r>
            <a:r>
              <a:rPr kumimoji="1"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kumimoji="1" lang="en-US" altLang="zh-CN" sz="18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dropPos</a:t>
            </a:r>
            <a:r>
              <a:rPr kumimoji="1"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kumimoji="1"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kumimoji="1"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kumimoji="1" lang="en-US" altLang="zh-CN" sz="18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event.pos</a:t>
            </a:r>
            <a:r>
              <a:rPr kumimoji="1"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();</a:t>
            </a:r>
            <a:endParaRPr kumimoji="1" lang="zh-CN" altLang="en-US" sz="18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kumimoji="1" lang="zh-CN" altLang="en-US" sz="18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kumimoji="1"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</a:t>
            </a:r>
            <a:r>
              <a:rPr kumimoji="1" lang="en-US" altLang="zh-CN" sz="18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kumimoji="1"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kumimoji="1"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kumimoji="1"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kumimoji="1"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kumimoji="1"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kumimoji="1" lang="en-US" altLang="zh-CN" sz="18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dropPos.x</a:t>
            </a:r>
            <a:r>
              <a:rPr kumimoji="1"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();</a:t>
            </a:r>
            <a:endParaRPr kumimoji="1" lang="zh-CN" altLang="en-US" sz="18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kumimoji="1"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</a:t>
            </a:r>
            <a:r>
              <a:rPr kumimoji="1" lang="en-US" altLang="zh-CN" sz="18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kumimoji="1"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kumimoji="1"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y</a:t>
            </a:r>
            <a:r>
              <a:rPr kumimoji="1"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kumimoji="1"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kumimoji="1"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kumimoji="1" lang="en-US" altLang="zh-CN" sz="18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dropPos.y</a:t>
            </a:r>
            <a:r>
              <a:rPr kumimoji="1"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();</a:t>
            </a:r>
            <a:endParaRPr kumimoji="1" lang="zh-CN" altLang="en-US" sz="18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kumimoji="1" lang="zh-CN" altLang="en-US" sz="18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kumimoji="1"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</a:t>
            </a:r>
            <a:r>
              <a:rPr kumimoji="1"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kumimoji="1"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kumimoji="1"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kumimoji="1"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kumimoji="1"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kumimoji="1"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kumimoji="1"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//</a:t>
            </a:r>
            <a:r>
              <a:rPr kumimoji="1" lang="zh-CN" altLang="en-US" sz="1800" dirty="0" smtClean="0">
                <a:solidFill>
                  <a:schemeClr val="bg1"/>
                </a:solidFill>
                <a:latin typeface="+mj-ea"/>
                <a:ea typeface="+mj-ea"/>
                <a:cs typeface="Courier New" charset="0"/>
              </a:rPr>
              <a:t>数学处理</a:t>
            </a:r>
          </a:p>
          <a:p>
            <a:pPr marL="0" indent="0">
              <a:lnSpc>
                <a:spcPct val="130000"/>
              </a:lnSpc>
              <a:buNone/>
            </a:pPr>
            <a:r>
              <a:rPr kumimoji="1"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kumimoji="1"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  <a:endParaRPr kumimoji="1" lang="zh-CN" altLang="en-US" sz="18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30000"/>
              </a:lnSpc>
              <a:buNone/>
            </a:pPr>
            <a:endParaRPr kumimoji="1" lang="zh-CN" altLang="en-US" sz="18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kumimoji="1"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endParaRPr kumimoji="1" lang="zh-CN" altLang="en-US" sz="1800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5" name="文本占位符 3"/>
          <p:cNvSpPr txBox="1">
            <a:spLocks/>
          </p:cNvSpPr>
          <p:nvPr/>
        </p:nvSpPr>
        <p:spPr>
          <a:xfrm>
            <a:off x="5056870" y="687836"/>
            <a:ext cx="3030217" cy="4912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kumimoji="1" lang="zh-CN" altLang="en-US" sz="2000" b="1" dirty="0" smtClean="0"/>
              <a:t>计算坐标</a:t>
            </a:r>
            <a:endParaRPr kumimoji="1" lang="zh-CN" altLang="en-US" sz="2000" b="1" dirty="0"/>
          </a:p>
        </p:txBody>
      </p:sp>
      <p:sp>
        <p:nvSpPr>
          <p:cNvPr id="76" name="文本占位符 3"/>
          <p:cNvSpPr txBox="1">
            <a:spLocks/>
          </p:cNvSpPr>
          <p:nvPr/>
        </p:nvSpPr>
        <p:spPr>
          <a:xfrm>
            <a:off x="4859606" y="5461968"/>
            <a:ext cx="6921534" cy="3786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kumimoji="1" lang="zh-CN" altLang="en-US" sz="2500" b="1" dirty="0" smtClean="0"/>
              <a:t>容易想到，但处理复杂，准确率低</a:t>
            </a:r>
          </a:p>
        </p:txBody>
      </p:sp>
    </p:spTree>
    <p:extLst>
      <p:ext uri="{BB962C8B-B14F-4D97-AF65-F5344CB8AC3E}">
        <p14:creationId xmlns:p14="http://schemas.microsoft.com/office/powerpoint/2010/main" val="88216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4" grpId="0" animBg="1"/>
      <p:bldP spid="75" grpId="0"/>
      <p:bldP spid="7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 “偷取”指针</a:t>
            </a:r>
          </a:p>
        </p:txBody>
      </p:sp>
      <p:sp>
        <p:nvSpPr>
          <p:cNvPr id="31" name="椭圆 30"/>
          <p:cNvSpPr/>
          <p:nvPr/>
        </p:nvSpPr>
        <p:spPr>
          <a:xfrm rot="20564813">
            <a:off x="4355081" y="3734976"/>
            <a:ext cx="1192937" cy="1192937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椭圆 32"/>
          <p:cNvSpPr/>
          <p:nvPr/>
        </p:nvSpPr>
        <p:spPr>
          <a:xfrm rot="20564813">
            <a:off x="4768818" y="1791821"/>
            <a:ext cx="791224" cy="791224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/>
          <p:cNvSpPr/>
          <p:nvPr/>
        </p:nvSpPr>
        <p:spPr>
          <a:xfrm rot="20564813">
            <a:off x="3974591" y="3899410"/>
            <a:ext cx="550933" cy="55093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/>
          <p:cNvSpPr/>
          <p:nvPr/>
        </p:nvSpPr>
        <p:spPr>
          <a:xfrm rot="20564813">
            <a:off x="5024107" y="4615466"/>
            <a:ext cx="854438" cy="854438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 rot="20564813">
            <a:off x="3694606" y="4478499"/>
            <a:ext cx="243576" cy="243576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椭圆 36"/>
          <p:cNvSpPr/>
          <p:nvPr/>
        </p:nvSpPr>
        <p:spPr>
          <a:xfrm rot="20564813">
            <a:off x="5313455" y="5366594"/>
            <a:ext cx="393449" cy="39344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/>
          <p:cNvSpPr/>
          <p:nvPr/>
        </p:nvSpPr>
        <p:spPr>
          <a:xfrm rot="20564813">
            <a:off x="4858459" y="5443044"/>
            <a:ext cx="186180" cy="186180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/>
          <p:cNvSpPr/>
          <p:nvPr/>
        </p:nvSpPr>
        <p:spPr>
          <a:xfrm rot="20564813">
            <a:off x="4700054" y="5383670"/>
            <a:ext cx="121896" cy="121896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/>
          <p:cNvSpPr/>
          <p:nvPr/>
        </p:nvSpPr>
        <p:spPr>
          <a:xfrm rot="20564813">
            <a:off x="6152256" y="5189254"/>
            <a:ext cx="776274" cy="776274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椭圆 40"/>
          <p:cNvSpPr/>
          <p:nvPr/>
        </p:nvSpPr>
        <p:spPr>
          <a:xfrm rot="20564813">
            <a:off x="613819" y="4912468"/>
            <a:ext cx="399685" cy="399685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8244767" y="4239227"/>
            <a:ext cx="454772" cy="454772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849156" y="4793534"/>
            <a:ext cx="568899" cy="568899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8492103" y="4557404"/>
            <a:ext cx="207436" cy="207436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816218" y="4417942"/>
            <a:ext cx="168156" cy="168156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2024615" y="1688299"/>
            <a:ext cx="2718716" cy="2718716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4984650" y="2170347"/>
            <a:ext cx="3192086" cy="3192086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783979" y="3463655"/>
            <a:ext cx="242502" cy="242502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/>
          <p:cNvSpPr/>
          <p:nvPr/>
        </p:nvSpPr>
        <p:spPr>
          <a:xfrm rot="20564813">
            <a:off x="1555753" y="3974365"/>
            <a:ext cx="854438" cy="854438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/>
          <p:cNvSpPr/>
          <p:nvPr/>
        </p:nvSpPr>
        <p:spPr>
          <a:xfrm rot="20564813">
            <a:off x="1845101" y="4725493"/>
            <a:ext cx="393449" cy="39344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/>
          <p:cNvSpPr/>
          <p:nvPr/>
        </p:nvSpPr>
        <p:spPr>
          <a:xfrm rot="20564813">
            <a:off x="1390105" y="4801943"/>
            <a:ext cx="186180" cy="186180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/>
          <p:cNvSpPr/>
          <p:nvPr/>
        </p:nvSpPr>
        <p:spPr>
          <a:xfrm rot="20564813">
            <a:off x="1231700" y="4742569"/>
            <a:ext cx="121896" cy="121896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180319" y="1587192"/>
            <a:ext cx="1230571" cy="1230571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1414448" y="2666849"/>
            <a:ext cx="266988" cy="266988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1041272" y="2620403"/>
            <a:ext cx="263714" cy="263714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7615053" y="1152850"/>
            <a:ext cx="3053730" cy="3053730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/>
          <p:cNvSpPr/>
          <p:nvPr/>
        </p:nvSpPr>
        <p:spPr>
          <a:xfrm rot="20564813">
            <a:off x="9779500" y="3318903"/>
            <a:ext cx="1192937" cy="1192937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/>
          <p:cNvSpPr/>
          <p:nvPr/>
        </p:nvSpPr>
        <p:spPr>
          <a:xfrm rot="20564813">
            <a:off x="10193237" y="1375748"/>
            <a:ext cx="791224" cy="791224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/>
          <p:cNvSpPr/>
          <p:nvPr/>
        </p:nvSpPr>
        <p:spPr>
          <a:xfrm rot="20564813">
            <a:off x="9399010" y="3483337"/>
            <a:ext cx="550933" cy="55093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/>
          <p:cNvSpPr/>
          <p:nvPr/>
        </p:nvSpPr>
        <p:spPr>
          <a:xfrm rot="20564813">
            <a:off x="10282878" y="5026971"/>
            <a:ext cx="186180" cy="186180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椭圆 64"/>
          <p:cNvSpPr/>
          <p:nvPr/>
        </p:nvSpPr>
        <p:spPr>
          <a:xfrm rot="20564813">
            <a:off x="10124473" y="4967597"/>
            <a:ext cx="121896" cy="121896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文本占位符 3"/>
          <p:cNvSpPr txBox="1">
            <a:spLocks/>
          </p:cNvSpPr>
          <p:nvPr/>
        </p:nvSpPr>
        <p:spPr>
          <a:xfrm>
            <a:off x="5294541" y="2785630"/>
            <a:ext cx="2491704" cy="3786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zh-CN" altLang="en-US" sz="2500" b="1" dirty="0" smtClean="0"/>
              <a:t>方法二</a:t>
            </a:r>
            <a:endParaRPr kumimoji="1" lang="zh-CN" altLang="en-US" sz="2500" b="1" dirty="0"/>
          </a:p>
        </p:txBody>
      </p:sp>
      <p:sp>
        <p:nvSpPr>
          <p:cNvPr id="71" name="文本占位符 3"/>
          <p:cNvSpPr txBox="1">
            <a:spLocks/>
          </p:cNvSpPr>
          <p:nvPr/>
        </p:nvSpPr>
        <p:spPr>
          <a:xfrm>
            <a:off x="-27122" y="3330914"/>
            <a:ext cx="12219122" cy="351211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endParaRPr kumimoji="1" lang="zh-CN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74" name="文本占位符 3"/>
          <p:cNvSpPr txBox="1">
            <a:spLocks/>
          </p:cNvSpPr>
          <p:nvPr/>
        </p:nvSpPr>
        <p:spPr>
          <a:xfrm>
            <a:off x="41653" y="3499400"/>
            <a:ext cx="8302284" cy="3318214"/>
          </a:xfrm>
          <a:prstGeom prst="rect">
            <a:avLst/>
          </a:prstGeom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kumimoji="1"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pPr marL="0" indent="0">
              <a:lnSpc>
                <a:spcPct val="130000"/>
              </a:lnSpc>
              <a:buNone/>
            </a:pPr>
            <a:r>
              <a:rPr kumimoji="1" lang="zh-CN" altLang="en-US" sz="18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kumimoji="1"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kumimoji="1" lang="en-US" altLang="zh-CN" sz="18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QMap</a:t>
            </a:r>
            <a:r>
              <a:rPr kumimoji="1"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kumimoji="1" lang="en-US" altLang="zh-CN" sz="18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QDate</a:t>
            </a:r>
            <a:r>
              <a:rPr kumimoji="1"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kumimoji="1" lang="en-US" altLang="zh-CN" sz="18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QRect</a:t>
            </a:r>
            <a:r>
              <a:rPr kumimoji="1"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 date2Rect;</a:t>
            </a:r>
          </a:p>
          <a:p>
            <a:pPr marL="0" indent="0">
              <a:lnSpc>
                <a:spcPct val="130000"/>
              </a:lnSpc>
              <a:buNone/>
            </a:pPr>
            <a:r>
              <a:rPr kumimoji="1"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kumimoji="1" lang="zh-CN" altLang="en-US" sz="1800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每次调用</a:t>
            </a:r>
            <a:r>
              <a:rPr kumimoji="1" lang="en-US" altLang="zh-CN" sz="18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paintCell</a:t>
            </a:r>
            <a:r>
              <a:rPr kumimoji="1"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kumimoji="1" lang="zh-CN" altLang="en-US" sz="1800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时向映射中添加数据</a:t>
            </a:r>
          </a:p>
          <a:p>
            <a:pPr marL="0" indent="0">
              <a:lnSpc>
                <a:spcPct val="130000"/>
              </a:lnSpc>
              <a:buNone/>
            </a:pPr>
            <a:r>
              <a:rPr kumimoji="1" lang="zh-CN" altLang="en-US" sz="1800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遍历</a:t>
            </a:r>
            <a:r>
              <a:rPr kumimoji="1"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date2Rect</a:t>
            </a:r>
            <a:r>
              <a:rPr kumimoji="1" lang="zh-CN" altLang="en-US" sz="1800" dirty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，</a:t>
            </a:r>
            <a:r>
              <a:rPr kumimoji="1" lang="zh-CN" altLang="en-US" sz="1800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直到对应的</a:t>
            </a:r>
            <a:r>
              <a:rPr kumimoji="1"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Value</a:t>
            </a:r>
            <a:r>
              <a:rPr kumimoji="1"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（</a:t>
            </a:r>
            <a:r>
              <a:rPr kumimoji="1" lang="en-US" altLang="zh-CN" sz="18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Qrect</a:t>
            </a:r>
            <a:r>
              <a:rPr kumimoji="1"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）</a:t>
            </a:r>
            <a:r>
              <a:rPr kumimoji="1" lang="zh-CN" altLang="en-US" sz="1800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包含</a:t>
            </a:r>
            <a:r>
              <a:rPr kumimoji="1" lang="en-US" altLang="zh-CN" sz="18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dropPos</a:t>
            </a:r>
            <a:r>
              <a:rPr kumimoji="1" lang="zh-CN" altLang="en-US" sz="18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kumimoji="1" lang="zh-CN" altLang="en-US" sz="1800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</a:p>
          <a:p>
            <a:pPr marL="0" indent="0">
              <a:lnSpc>
                <a:spcPct val="130000"/>
              </a:lnSpc>
              <a:buNone/>
            </a:pPr>
            <a:r>
              <a:rPr kumimoji="1" lang="zh-CN" altLang="en-US" sz="1800" dirty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zh-CN" altLang="en-US" sz="1800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即可获取到添加日期</a:t>
            </a:r>
          </a:p>
          <a:p>
            <a:pPr marL="0" indent="0">
              <a:lnSpc>
                <a:spcPct val="130000"/>
              </a:lnSpc>
              <a:buNone/>
            </a:pPr>
            <a:endParaRPr kumimoji="1" lang="zh-CN" altLang="en-US" sz="1800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5" name="文本占位符 3"/>
          <p:cNvSpPr txBox="1">
            <a:spLocks/>
          </p:cNvSpPr>
          <p:nvPr/>
        </p:nvSpPr>
        <p:spPr>
          <a:xfrm>
            <a:off x="298583" y="3598634"/>
            <a:ext cx="3030217" cy="4912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kumimoji="1" lang="zh-CN" altLang="en-US" sz="2000" b="1" dirty="0" smtClean="0"/>
              <a:t>设立映射</a:t>
            </a:r>
            <a:endParaRPr kumimoji="1" lang="zh-CN" altLang="en-US" sz="2000" b="1" dirty="0"/>
          </a:p>
        </p:txBody>
      </p:sp>
      <p:sp>
        <p:nvSpPr>
          <p:cNvPr id="76" name="文本占位符 3"/>
          <p:cNvSpPr txBox="1">
            <a:spLocks/>
          </p:cNvSpPr>
          <p:nvPr/>
        </p:nvSpPr>
        <p:spPr>
          <a:xfrm>
            <a:off x="6781159" y="4517375"/>
            <a:ext cx="6921534" cy="3786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kumimoji="1" lang="zh-CN" altLang="en-US" sz="2500" b="1" dirty="0" smtClean="0"/>
              <a:t>准确率提高，但实现复杂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kumimoji="1" lang="zh-CN" altLang="en-US" sz="2500" b="1" dirty="0" smtClean="0"/>
              <a:t>而且需要维护</a:t>
            </a:r>
            <a:r>
              <a:rPr kumimoji="1" lang="en-US" altLang="zh-CN" sz="2500" b="1" dirty="0" err="1" smtClean="0"/>
              <a:t>QMap</a:t>
            </a:r>
            <a:endParaRPr kumimoji="1" lang="zh-CN" altLang="en-US" sz="2500" b="1" dirty="0" smtClean="0"/>
          </a:p>
        </p:txBody>
      </p:sp>
    </p:spTree>
    <p:extLst>
      <p:ext uri="{BB962C8B-B14F-4D97-AF65-F5344CB8AC3E}">
        <p14:creationId xmlns:p14="http://schemas.microsoft.com/office/powerpoint/2010/main" val="26674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4" grpId="0" animBg="1"/>
      <p:bldP spid="7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 “偷取”指针</a:t>
            </a:r>
          </a:p>
        </p:txBody>
      </p:sp>
      <p:sp>
        <p:nvSpPr>
          <p:cNvPr id="31" name="椭圆 30"/>
          <p:cNvSpPr/>
          <p:nvPr/>
        </p:nvSpPr>
        <p:spPr>
          <a:xfrm rot="20564813">
            <a:off x="4355081" y="3734976"/>
            <a:ext cx="1192937" cy="1192937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椭圆 32"/>
          <p:cNvSpPr/>
          <p:nvPr/>
        </p:nvSpPr>
        <p:spPr>
          <a:xfrm rot="20564813">
            <a:off x="4768818" y="1791821"/>
            <a:ext cx="791224" cy="791224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/>
          <p:cNvSpPr/>
          <p:nvPr/>
        </p:nvSpPr>
        <p:spPr>
          <a:xfrm rot="20564813">
            <a:off x="3974591" y="3899410"/>
            <a:ext cx="550933" cy="55093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/>
          <p:cNvSpPr/>
          <p:nvPr/>
        </p:nvSpPr>
        <p:spPr>
          <a:xfrm rot="20564813">
            <a:off x="5024107" y="4615466"/>
            <a:ext cx="854438" cy="854438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 rot="20564813">
            <a:off x="3694606" y="4478499"/>
            <a:ext cx="243576" cy="243576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椭圆 36"/>
          <p:cNvSpPr/>
          <p:nvPr/>
        </p:nvSpPr>
        <p:spPr>
          <a:xfrm rot="20564813">
            <a:off x="5313455" y="5366594"/>
            <a:ext cx="393449" cy="39344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/>
          <p:cNvSpPr/>
          <p:nvPr/>
        </p:nvSpPr>
        <p:spPr>
          <a:xfrm rot="20564813">
            <a:off x="4858459" y="5443044"/>
            <a:ext cx="186180" cy="186180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/>
          <p:cNvSpPr/>
          <p:nvPr/>
        </p:nvSpPr>
        <p:spPr>
          <a:xfrm rot="20564813">
            <a:off x="4700054" y="5383670"/>
            <a:ext cx="121896" cy="121896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/>
          <p:cNvSpPr/>
          <p:nvPr/>
        </p:nvSpPr>
        <p:spPr>
          <a:xfrm rot="20564813">
            <a:off x="6152256" y="5189254"/>
            <a:ext cx="776274" cy="776274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椭圆 40"/>
          <p:cNvSpPr/>
          <p:nvPr/>
        </p:nvSpPr>
        <p:spPr>
          <a:xfrm rot="20564813">
            <a:off x="613819" y="4912468"/>
            <a:ext cx="399685" cy="399685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8244767" y="4239227"/>
            <a:ext cx="454772" cy="454772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849156" y="4793534"/>
            <a:ext cx="568899" cy="568899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8492103" y="4557404"/>
            <a:ext cx="207436" cy="207436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816218" y="4417942"/>
            <a:ext cx="168156" cy="168156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/>
        </p:nvGrpSpPr>
        <p:grpSpPr>
          <a:xfrm>
            <a:off x="2024615" y="1688299"/>
            <a:ext cx="2718716" cy="2718716"/>
            <a:chOff x="2024615" y="1688299"/>
            <a:chExt cx="2718716" cy="2718716"/>
          </a:xfrm>
        </p:grpSpPr>
        <p:sp>
          <p:nvSpPr>
            <p:cNvPr id="32" name="椭圆 31"/>
            <p:cNvSpPr/>
            <p:nvPr/>
          </p:nvSpPr>
          <p:spPr>
            <a:xfrm>
              <a:off x="2024615" y="1688299"/>
              <a:ext cx="2718716" cy="2718716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47" name="文本占位符 3"/>
            <p:cNvSpPr txBox="1">
              <a:spLocks/>
            </p:cNvSpPr>
            <p:nvPr/>
          </p:nvSpPr>
          <p:spPr>
            <a:xfrm>
              <a:off x="2113831" y="2749075"/>
              <a:ext cx="2491704" cy="37866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30000"/>
                </a:lnSpc>
                <a:buNone/>
              </a:pPr>
              <a:r>
                <a:rPr lang="zh-CN" altLang="en-US" sz="2500" b="1" dirty="0" smtClean="0"/>
                <a:t>方法一</a:t>
              </a:r>
              <a:endParaRPr kumimoji="1" lang="zh-CN" altLang="en-US" sz="2500" b="1" dirty="0"/>
            </a:p>
          </p:txBody>
        </p:sp>
      </p:grpSp>
      <p:sp>
        <p:nvSpPr>
          <p:cNvPr id="24" name="椭圆 23"/>
          <p:cNvSpPr/>
          <p:nvPr/>
        </p:nvSpPr>
        <p:spPr>
          <a:xfrm>
            <a:off x="4984650" y="2170347"/>
            <a:ext cx="3192086" cy="3192086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783979" y="3463655"/>
            <a:ext cx="242502" cy="242502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/>
          <p:cNvSpPr/>
          <p:nvPr/>
        </p:nvSpPr>
        <p:spPr>
          <a:xfrm rot="20564813">
            <a:off x="1555753" y="3974365"/>
            <a:ext cx="854438" cy="854438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/>
          <p:cNvSpPr/>
          <p:nvPr/>
        </p:nvSpPr>
        <p:spPr>
          <a:xfrm rot="20564813">
            <a:off x="1845101" y="4725493"/>
            <a:ext cx="393449" cy="39344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/>
          <p:cNvSpPr/>
          <p:nvPr/>
        </p:nvSpPr>
        <p:spPr>
          <a:xfrm rot="20564813">
            <a:off x="1390105" y="4801943"/>
            <a:ext cx="186180" cy="186180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/>
          <p:cNvSpPr/>
          <p:nvPr/>
        </p:nvSpPr>
        <p:spPr>
          <a:xfrm rot="20564813">
            <a:off x="1231700" y="4742569"/>
            <a:ext cx="121896" cy="121896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180319" y="1587192"/>
            <a:ext cx="1230571" cy="1230571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1414448" y="2666849"/>
            <a:ext cx="266988" cy="266988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1041272" y="2620403"/>
            <a:ext cx="263714" cy="263714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7615053" y="1152850"/>
            <a:ext cx="3053730" cy="3053730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/>
          <p:cNvSpPr/>
          <p:nvPr/>
        </p:nvSpPr>
        <p:spPr>
          <a:xfrm rot="20564813">
            <a:off x="9779500" y="3318903"/>
            <a:ext cx="1192937" cy="1192937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/>
          <p:cNvSpPr/>
          <p:nvPr/>
        </p:nvSpPr>
        <p:spPr>
          <a:xfrm rot="20564813">
            <a:off x="10193237" y="1375748"/>
            <a:ext cx="791224" cy="791224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/>
          <p:cNvSpPr/>
          <p:nvPr/>
        </p:nvSpPr>
        <p:spPr>
          <a:xfrm rot="20564813">
            <a:off x="9399010" y="3483337"/>
            <a:ext cx="550933" cy="55093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/>
          <p:cNvSpPr/>
          <p:nvPr/>
        </p:nvSpPr>
        <p:spPr>
          <a:xfrm rot="20564813">
            <a:off x="10282878" y="5026971"/>
            <a:ext cx="186180" cy="186180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椭圆 64"/>
          <p:cNvSpPr/>
          <p:nvPr/>
        </p:nvSpPr>
        <p:spPr>
          <a:xfrm rot="20564813">
            <a:off x="10124473" y="4967597"/>
            <a:ext cx="121896" cy="121896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文本占位符 3"/>
          <p:cNvSpPr txBox="1">
            <a:spLocks/>
          </p:cNvSpPr>
          <p:nvPr/>
        </p:nvSpPr>
        <p:spPr>
          <a:xfrm>
            <a:off x="5294541" y="2785630"/>
            <a:ext cx="2491704" cy="3786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zh-CN" altLang="en-US" sz="2500" b="1" dirty="0" smtClean="0"/>
              <a:t>方法二</a:t>
            </a:r>
            <a:endParaRPr kumimoji="1" lang="zh-CN" altLang="en-US" sz="2500" b="1" dirty="0"/>
          </a:p>
        </p:txBody>
      </p:sp>
      <p:sp>
        <p:nvSpPr>
          <p:cNvPr id="69" name="文本占位符 3"/>
          <p:cNvSpPr txBox="1">
            <a:spLocks/>
          </p:cNvSpPr>
          <p:nvPr/>
        </p:nvSpPr>
        <p:spPr>
          <a:xfrm>
            <a:off x="7863738" y="2366042"/>
            <a:ext cx="2491704" cy="3786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zh-CN" altLang="en-US" sz="2500" b="1" dirty="0" smtClean="0"/>
              <a:t>方法三</a:t>
            </a:r>
            <a:endParaRPr kumimoji="1" lang="zh-CN" altLang="en-US" sz="2500" b="1" dirty="0"/>
          </a:p>
        </p:txBody>
      </p:sp>
      <p:sp>
        <p:nvSpPr>
          <p:cNvPr id="71" name="文本占位符 3"/>
          <p:cNvSpPr txBox="1">
            <a:spLocks/>
          </p:cNvSpPr>
          <p:nvPr/>
        </p:nvSpPr>
        <p:spPr>
          <a:xfrm>
            <a:off x="-8034" y="0"/>
            <a:ext cx="7426347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endParaRPr kumimoji="1" lang="zh-CN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74" name="文本占位符 3"/>
          <p:cNvSpPr txBox="1">
            <a:spLocks/>
          </p:cNvSpPr>
          <p:nvPr/>
        </p:nvSpPr>
        <p:spPr>
          <a:xfrm>
            <a:off x="270094" y="900318"/>
            <a:ext cx="6821734" cy="4095404"/>
          </a:xfrm>
          <a:prstGeom prst="rect">
            <a:avLst/>
          </a:prstGeom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18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zh-CN" sz="18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QObject</a:t>
            </a:r>
            <a:r>
              <a:rPr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::Children()</a:t>
            </a:r>
            <a:r>
              <a:rPr lang="zh-CN" altLang="en-US" sz="18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18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Returns</a:t>
            </a:r>
            <a:r>
              <a:rPr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list</a:t>
            </a:r>
            <a:r>
              <a:rPr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of</a:t>
            </a:r>
            <a:r>
              <a:rPr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child</a:t>
            </a:r>
            <a:r>
              <a:rPr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objects.</a:t>
            </a:r>
            <a:endParaRPr lang="zh-CN" altLang="en-US" sz="18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altLang="zh-CN" sz="18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Qobject</a:t>
            </a:r>
            <a:r>
              <a:rPr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::</a:t>
            </a:r>
            <a:r>
              <a:rPr lang="en-US" altLang="zh-CN" sz="18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findChild</a:t>
            </a:r>
            <a:r>
              <a:rPr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zh-CN" altLang="en-US" sz="1800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Returns</a:t>
            </a:r>
            <a:r>
              <a:rPr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the</a:t>
            </a:r>
            <a:r>
              <a:rPr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child</a:t>
            </a:r>
            <a:r>
              <a:rPr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of</a:t>
            </a:r>
            <a:r>
              <a:rPr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this</a:t>
            </a:r>
            <a:r>
              <a:rPr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object</a:t>
            </a:r>
            <a:r>
              <a:rPr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that</a:t>
            </a:r>
            <a:r>
              <a:rPr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can</a:t>
            </a:r>
            <a:r>
              <a:rPr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be</a:t>
            </a:r>
            <a:r>
              <a:rPr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zh-CN" altLang="en-US" sz="1800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cast</a:t>
            </a:r>
            <a:r>
              <a:rPr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into</a:t>
            </a:r>
            <a:r>
              <a:rPr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type</a:t>
            </a:r>
            <a:r>
              <a:rPr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and</a:t>
            </a:r>
            <a:r>
              <a:rPr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that</a:t>
            </a:r>
            <a:r>
              <a:rPr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is</a:t>
            </a:r>
            <a:r>
              <a:rPr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called</a:t>
            </a:r>
            <a:r>
              <a:rPr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name,</a:t>
            </a:r>
            <a:r>
              <a:rPr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zh-CN" altLang="en-US" sz="1800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or</a:t>
            </a:r>
            <a:r>
              <a:rPr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0</a:t>
            </a:r>
            <a:r>
              <a:rPr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if</a:t>
            </a:r>
            <a:r>
              <a:rPr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there</a:t>
            </a:r>
            <a:r>
              <a:rPr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is</a:t>
            </a:r>
            <a:r>
              <a:rPr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no</a:t>
            </a:r>
            <a:r>
              <a:rPr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such</a:t>
            </a:r>
            <a:r>
              <a:rPr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object.</a:t>
            </a:r>
            <a:endParaRPr lang="zh-CN" altLang="en-US" sz="18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30000"/>
              </a:lnSpc>
              <a:buNone/>
            </a:pPr>
            <a:endParaRPr kumimoji="1" lang="zh-CN" altLang="en-US" sz="18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kumimoji="1"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endParaRPr kumimoji="1" lang="zh-CN" altLang="en-US" sz="1800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5" name="文本占位符 3"/>
          <p:cNvSpPr txBox="1">
            <a:spLocks/>
          </p:cNvSpPr>
          <p:nvPr/>
        </p:nvSpPr>
        <p:spPr>
          <a:xfrm>
            <a:off x="406216" y="242264"/>
            <a:ext cx="3030217" cy="4912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kumimoji="1" lang="zh-CN" altLang="en-US" sz="2000" b="1" dirty="0" smtClean="0"/>
              <a:t>“偷取”指针</a:t>
            </a:r>
            <a:endParaRPr kumimoji="1"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97124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4" grpId="0" animBg="1"/>
      <p:bldP spid="7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 “偷取”指针</a:t>
            </a:r>
          </a:p>
        </p:txBody>
      </p:sp>
      <p:sp>
        <p:nvSpPr>
          <p:cNvPr id="31" name="椭圆 30"/>
          <p:cNvSpPr/>
          <p:nvPr/>
        </p:nvSpPr>
        <p:spPr>
          <a:xfrm rot="20564813">
            <a:off x="4355081" y="3734976"/>
            <a:ext cx="1192937" cy="1192937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椭圆 32"/>
          <p:cNvSpPr/>
          <p:nvPr/>
        </p:nvSpPr>
        <p:spPr>
          <a:xfrm rot="20564813">
            <a:off x="4768818" y="1791821"/>
            <a:ext cx="791224" cy="791224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/>
          <p:cNvSpPr/>
          <p:nvPr/>
        </p:nvSpPr>
        <p:spPr>
          <a:xfrm rot="20564813">
            <a:off x="3974591" y="3899410"/>
            <a:ext cx="550933" cy="55093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/>
          <p:cNvSpPr/>
          <p:nvPr/>
        </p:nvSpPr>
        <p:spPr>
          <a:xfrm rot="20564813">
            <a:off x="5024107" y="4615466"/>
            <a:ext cx="854438" cy="854438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 rot="20564813">
            <a:off x="3694606" y="4478499"/>
            <a:ext cx="243576" cy="243576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椭圆 36"/>
          <p:cNvSpPr/>
          <p:nvPr/>
        </p:nvSpPr>
        <p:spPr>
          <a:xfrm rot="20564813">
            <a:off x="5313455" y="5366594"/>
            <a:ext cx="393449" cy="39344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/>
          <p:cNvSpPr/>
          <p:nvPr/>
        </p:nvSpPr>
        <p:spPr>
          <a:xfrm rot="20564813">
            <a:off x="4858459" y="5443044"/>
            <a:ext cx="186180" cy="186180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/>
          <p:cNvSpPr/>
          <p:nvPr/>
        </p:nvSpPr>
        <p:spPr>
          <a:xfrm rot="20564813">
            <a:off x="4700054" y="5383670"/>
            <a:ext cx="121896" cy="121896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/>
          <p:cNvSpPr/>
          <p:nvPr/>
        </p:nvSpPr>
        <p:spPr>
          <a:xfrm rot="20564813">
            <a:off x="6152256" y="5189254"/>
            <a:ext cx="776274" cy="776274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椭圆 40"/>
          <p:cNvSpPr/>
          <p:nvPr/>
        </p:nvSpPr>
        <p:spPr>
          <a:xfrm rot="20564813">
            <a:off x="613819" y="4912468"/>
            <a:ext cx="399685" cy="399685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8244767" y="4239227"/>
            <a:ext cx="454772" cy="454772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849156" y="4793534"/>
            <a:ext cx="568899" cy="568899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8492103" y="4557404"/>
            <a:ext cx="207436" cy="207436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816218" y="4417942"/>
            <a:ext cx="168156" cy="168156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/>
        </p:nvGrpSpPr>
        <p:grpSpPr>
          <a:xfrm>
            <a:off x="2024615" y="1688299"/>
            <a:ext cx="2718716" cy="2718716"/>
            <a:chOff x="2024615" y="1688299"/>
            <a:chExt cx="2718716" cy="2718716"/>
          </a:xfrm>
        </p:grpSpPr>
        <p:sp>
          <p:nvSpPr>
            <p:cNvPr id="32" name="椭圆 31"/>
            <p:cNvSpPr/>
            <p:nvPr/>
          </p:nvSpPr>
          <p:spPr>
            <a:xfrm>
              <a:off x="2024615" y="1688299"/>
              <a:ext cx="2718716" cy="2718716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47" name="文本占位符 3"/>
            <p:cNvSpPr txBox="1">
              <a:spLocks/>
            </p:cNvSpPr>
            <p:nvPr/>
          </p:nvSpPr>
          <p:spPr>
            <a:xfrm>
              <a:off x="2113831" y="2749075"/>
              <a:ext cx="2491704" cy="37866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30000"/>
                </a:lnSpc>
                <a:buNone/>
              </a:pPr>
              <a:r>
                <a:rPr lang="zh-CN" altLang="en-US" sz="2500" b="1" dirty="0" smtClean="0"/>
                <a:t>方法一</a:t>
              </a:r>
              <a:endParaRPr kumimoji="1" lang="zh-CN" altLang="en-US" sz="2500" b="1" dirty="0"/>
            </a:p>
          </p:txBody>
        </p:sp>
      </p:grpSp>
      <p:sp>
        <p:nvSpPr>
          <p:cNvPr id="24" name="椭圆 23"/>
          <p:cNvSpPr/>
          <p:nvPr/>
        </p:nvSpPr>
        <p:spPr>
          <a:xfrm>
            <a:off x="4984650" y="2170347"/>
            <a:ext cx="3192086" cy="3192086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783979" y="3463655"/>
            <a:ext cx="242502" cy="242502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/>
          <p:cNvSpPr/>
          <p:nvPr/>
        </p:nvSpPr>
        <p:spPr>
          <a:xfrm rot="20564813">
            <a:off x="1555753" y="3974365"/>
            <a:ext cx="854438" cy="854438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/>
          <p:cNvSpPr/>
          <p:nvPr/>
        </p:nvSpPr>
        <p:spPr>
          <a:xfrm rot="20564813">
            <a:off x="1845101" y="4725493"/>
            <a:ext cx="393449" cy="39344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/>
          <p:cNvSpPr/>
          <p:nvPr/>
        </p:nvSpPr>
        <p:spPr>
          <a:xfrm rot="20564813">
            <a:off x="1390105" y="4801943"/>
            <a:ext cx="186180" cy="186180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/>
          <p:cNvSpPr/>
          <p:nvPr/>
        </p:nvSpPr>
        <p:spPr>
          <a:xfrm rot="20564813">
            <a:off x="1231700" y="4742569"/>
            <a:ext cx="121896" cy="121896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180319" y="1587192"/>
            <a:ext cx="1230571" cy="1230571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1414448" y="2666849"/>
            <a:ext cx="266988" cy="266988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1041272" y="2620403"/>
            <a:ext cx="263714" cy="263714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7615053" y="1152850"/>
            <a:ext cx="3053730" cy="3053730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/>
          <p:cNvSpPr/>
          <p:nvPr/>
        </p:nvSpPr>
        <p:spPr>
          <a:xfrm rot="20564813">
            <a:off x="9779500" y="3318903"/>
            <a:ext cx="1192937" cy="1192937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/>
          <p:cNvSpPr/>
          <p:nvPr/>
        </p:nvSpPr>
        <p:spPr>
          <a:xfrm rot="20564813">
            <a:off x="10193237" y="1375748"/>
            <a:ext cx="791224" cy="791224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/>
          <p:cNvSpPr/>
          <p:nvPr/>
        </p:nvSpPr>
        <p:spPr>
          <a:xfrm rot="20564813">
            <a:off x="9399010" y="3483337"/>
            <a:ext cx="550933" cy="55093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/>
          <p:cNvSpPr/>
          <p:nvPr/>
        </p:nvSpPr>
        <p:spPr>
          <a:xfrm rot="20564813">
            <a:off x="10282878" y="5026971"/>
            <a:ext cx="186180" cy="186180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椭圆 64"/>
          <p:cNvSpPr/>
          <p:nvPr/>
        </p:nvSpPr>
        <p:spPr>
          <a:xfrm rot="20564813">
            <a:off x="10124473" y="4967597"/>
            <a:ext cx="121896" cy="121896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文本占位符 3"/>
          <p:cNvSpPr txBox="1">
            <a:spLocks/>
          </p:cNvSpPr>
          <p:nvPr/>
        </p:nvSpPr>
        <p:spPr>
          <a:xfrm>
            <a:off x="5294541" y="2785630"/>
            <a:ext cx="2491704" cy="3786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zh-CN" altLang="en-US" sz="2500" b="1" dirty="0" smtClean="0"/>
              <a:t>方法二</a:t>
            </a:r>
            <a:endParaRPr kumimoji="1" lang="zh-CN" altLang="en-US" sz="2500" b="1" dirty="0"/>
          </a:p>
        </p:txBody>
      </p:sp>
      <p:sp>
        <p:nvSpPr>
          <p:cNvPr id="69" name="文本占位符 3"/>
          <p:cNvSpPr txBox="1">
            <a:spLocks/>
          </p:cNvSpPr>
          <p:nvPr/>
        </p:nvSpPr>
        <p:spPr>
          <a:xfrm>
            <a:off x="7863738" y="2366042"/>
            <a:ext cx="2491704" cy="3786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zh-CN" altLang="en-US" sz="2500" b="1" dirty="0" smtClean="0"/>
              <a:t>方法三</a:t>
            </a:r>
            <a:endParaRPr kumimoji="1" lang="zh-CN" altLang="en-US" sz="2500" b="1" dirty="0"/>
          </a:p>
        </p:txBody>
      </p:sp>
      <p:sp>
        <p:nvSpPr>
          <p:cNvPr id="71" name="文本占位符 3"/>
          <p:cNvSpPr txBox="1">
            <a:spLocks/>
          </p:cNvSpPr>
          <p:nvPr/>
        </p:nvSpPr>
        <p:spPr>
          <a:xfrm>
            <a:off x="-8034" y="0"/>
            <a:ext cx="12200034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endParaRPr kumimoji="1" lang="zh-CN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74" name="文本占位符 3"/>
          <p:cNvSpPr txBox="1">
            <a:spLocks/>
          </p:cNvSpPr>
          <p:nvPr/>
        </p:nvSpPr>
        <p:spPr>
          <a:xfrm>
            <a:off x="270093" y="900318"/>
            <a:ext cx="11626731" cy="4095404"/>
          </a:xfrm>
          <a:prstGeom prst="rect">
            <a:avLst/>
          </a:prstGeom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18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zh-CN" altLang="en-US" sz="1800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我们通过调用</a:t>
            </a:r>
            <a:r>
              <a:rPr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Children</a:t>
            </a:r>
            <a:r>
              <a:rPr lang="zh-CN" altLang="en-US" sz="1800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函数或查看头文件</a:t>
            </a:r>
            <a:r>
              <a:rPr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(.h)</a:t>
            </a:r>
            <a:r>
              <a:rPr lang="zh-CN" altLang="en-US" sz="1800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的方法获取</a:t>
            </a:r>
          </a:p>
          <a:p>
            <a:pPr marL="0" indent="0">
              <a:lnSpc>
                <a:spcPct val="130000"/>
              </a:lnSpc>
              <a:buNone/>
            </a:pPr>
            <a:r>
              <a:rPr kumimoji="1" lang="zh-CN" altLang="en-US" sz="1800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到</a:t>
            </a:r>
            <a:r>
              <a:rPr kumimoji="1" lang="en-US" altLang="zh-CN" sz="18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QCalendarWidget</a:t>
            </a:r>
            <a:r>
              <a:rPr kumimoji="1" lang="zh-CN" altLang="en-US" sz="1800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的下部表格是一个名为</a:t>
            </a:r>
            <a:endParaRPr kumimoji="1" lang="zh-CN" altLang="en-US" sz="1800" dirty="0">
              <a:solidFill>
                <a:schemeClr val="bg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kumimoji="1"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kumimoji="1"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“</a:t>
            </a:r>
            <a:r>
              <a:rPr kumimoji="1" lang="en-US" altLang="zh-CN" sz="18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qt_calendar_calendarview</a:t>
            </a:r>
            <a:r>
              <a:rPr kumimoji="1"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”</a:t>
            </a:r>
            <a:r>
              <a:rPr kumimoji="1"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的</a:t>
            </a:r>
            <a:r>
              <a:rPr kumimoji="1" lang="en-US" altLang="zh-CN" sz="18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QTableView</a:t>
            </a:r>
            <a:endParaRPr kumimoji="1" lang="zh-CN" altLang="en-US" sz="18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kumimoji="1"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kumimoji="1" lang="zh-CN" altLang="en-US" sz="1800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于是</a:t>
            </a:r>
            <a:r>
              <a:rPr kumimoji="1" lang="en-US" altLang="zh-CN" sz="1800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...</a:t>
            </a:r>
            <a:r>
              <a:rPr kumimoji="1" lang="zh-CN" altLang="en-US" sz="1800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通过</a:t>
            </a:r>
          </a:p>
          <a:p>
            <a:pPr marL="0" indent="0">
              <a:lnSpc>
                <a:spcPct val="130000"/>
              </a:lnSpc>
              <a:buNone/>
            </a:pPr>
            <a:r>
              <a:rPr kumimoji="1" lang="zh-CN" altLang="en-US" sz="18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kumimoji="1"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kumimoji="1" lang="en-US" altLang="zh-CN" sz="18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QTableView</a:t>
            </a:r>
            <a:r>
              <a:rPr kumimoji="1"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* </a:t>
            </a:r>
            <a:r>
              <a:rPr kumimoji="1" lang="en-US" altLang="zh-CN" sz="18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c_tableView</a:t>
            </a:r>
            <a:r>
              <a:rPr kumimoji="1"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kumimoji="1"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kumimoji="1"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kumimoji="1" lang="en-US" altLang="zh-CN" sz="18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findChild</a:t>
            </a:r>
            <a:r>
              <a:rPr kumimoji="1"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kumimoji="1" lang="en-US" altLang="zh-CN" sz="18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QTableView</a:t>
            </a:r>
            <a:r>
              <a:rPr kumimoji="1"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*</a:t>
            </a:r>
            <a:r>
              <a:rPr kumimoji="1"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&gt;(</a:t>
            </a:r>
            <a:r>
              <a:rPr kumimoji="1" lang="zh-CN" alt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“</a:t>
            </a:r>
            <a:r>
              <a:rPr kumimoji="1" lang="en-US" altLang="zh-CN" sz="18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qt_calendar_calendarview</a:t>
            </a:r>
            <a:r>
              <a:rPr kumimoji="1" lang="en-US" altLang="zh-CN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”)</a:t>
            </a:r>
            <a:endParaRPr kumimoji="1" lang="zh-CN" altLang="en-US" sz="18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kumimoji="1" lang="zh-CN" altLang="en-US" sz="1800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获取到了下部表格的指针</a:t>
            </a:r>
            <a:endParaRPr kumimoji="1" lang="zh-CN" altLang="en-US" sz="1800" dirty="0">
              <a:solidFill>
                <a:schemeClr val="bg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marL="0" indent="0">
              <a:lnSpc>
                <a:spcPct val="130000"/>
              </a:lnSpc>
              <a:buNone/>
            </a:pPr>
            <a:endParaRPr kumimoji="1" lang="zh-CN" altLang="en-US" sz="18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5" name="文本占位符 3"/>
          <p:cNvSpPr txBox="1">
            <a:spLocks/>
          </p:cNvSpPr>
          <p:nvPr/>
        </p:nvSpPr>
        <p:spPr>
          <a:xfrm>
            <a:off x="406216" y="242264"/>
            <a:ext cx="3030217" cy="4912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kumimoji="1" lang="zh-CN" altLang="en-US" sz="2000" b="1" dirty="0" smtClean="0"/>
              <a:t>“偷取”指针</a:t>
            </a:r>
            <a:endParaRPr kumimoji="1"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80610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模板页面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自定义 47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/>
      <a:lstStyle>
        <a:defPPr marL="0" indent="0">
          <a:lnSpc>
            <a:spcPct val="130000"/>
          </a:lnSpc>
          <a:buNone/>
          <a:defRPr sz="1200" smtClean="0">
            <a:solidFill>
              <a:schemeClr val="bg1">
                <a:lumMod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772</TotalTime>
  <Words>776</Words>
  <Application>Microsoft Macintosh PowerPoint</Application>
  <PresentationFormat>宽屏</PresentationFormat>
  <Paragraphs>151</Paragraphs>
  <Slides>25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8" baseType="lpstr">
      <vt:lpstr>Calibri</vt:lpstr>
      <vt:lpstr>Century Gothic</vt:lpstr>
      <vt:lpstr>Consolas</vt:lpstr>
      <vt:lpstr>Courier New</vt:lpstr>
      <vt:lpstr>Hiragino Sans GB W3</vt:lpstr>
      <vt:lpstr>Lantinghei SC Demibold</vt:lpstr>
      <vt:lpstr>Segoe UI</vt:lpstr>
      <vt:lpstr>Segoe UI Light</vt:lpstr>
      <vt:lpstr>宋体</vt:lpstr>
      <vt:lpstr>微软雅黑</vt:lpstr>
      <vt:lpstr>Arial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张钰晖</cp:lastModifiedBy>
  <cp:revision>101</cp:revision>
  <dcterms:created xsi:type="dcterms:W3CDTF">2015-08-18T02:51:41Z</dcterms:created>
  <dcterms:modified xsi:type="dcterms:W3CDTF">2017-08-16T09:21:49Z</dcterms:modified>
  <cp:category/>
</cp:coreProperties>
</file>